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1" r:id="rId3"/>
    <p:sldId id="297" r:id="rId4"/>
    <p:sldId id="332" r:id="rId5"/>
    <p:sldId id="328" r:id="rId6"/>
    <p:sldId id="327" r:id="rId7"/>
    <p:sldId id="335" r:id="rId8"/>
    <p:sldId id="333" r:id="rId9"/>
    <p:sldId id="329" r:id="rId10"/>
    <p:sldId id="319" r:id="rId11"/>
    <p:sldId id="336" r:id="rId12"/>
    <p:sldId id="338" r:id="rId13"/>
    <p:sldId id="337" r:id="rId14"/>
    <p:sldId id="298" r:id="rId15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60FAF-0B05-4C33-A8C9-6C8299F9C84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0361D-0E81-4D3F-A6C7-792EA7E224DA}">
      <dgm:prSet phldrT="[Текст]" custT="1"/>
      <dgm:spPr/>
      <dgm:t>
        <a:bodyPr/>
        <a:lstStyle/>
        <a:p>
          <a:r>
            <a:rPr lang="ru-RU" sz="2400" dirty="0" smtClean="0"/>
            <a:t>Методика Лаборатории КРИ</a:t>
          </a:r>
          <a:r>
            <a:rPr lang="ru-RU" sz="2400" baseline="30000" dirty="0" smtClean="0"/>
            <a:t>©</a:t>
          </a:r>
          <a:r>
            <a:rPr lang="ru-RU" sz="2400" dirty="0" smtClean="0"/>
            <a:t> СГЭУ</a:t>
          </a:r>
          <a:endParaRPr lang="ru-RU" sz="2400" baseline="30000" dirty="0"/>
        </a:p>
      </dgm:t>
    </dgm:pt>
    <dgm:pt modelId="{7F1E951D-621C-4F46-A8DA-9B74F06DAD36}" type="parTrans" cxnId="{1A1DF23A-79F9-4F36-9F70-A0277A3CF6AF}">
      <dgm:prSet/>
      <dgm:spPr/>
      <dgm:t>
        <a:bodyPr/>
        <a:lstStyle/>
        <a:p>
          <a:endParaRPr lang="ru-RU"/>
        </a:p>
      </dgm:t>
    </dgm:pt>
    <dgm:pt modelId="{59F09B64-8F07-4961-9D7F-3EFDBA000EAE}" type="sibTrans" cxnId="{1A1DF23A-79F9-4F36-9F70-A0277A3CF6AF}">
      <dgm:prSet/>
      <dgm:spPr/>
      <dgm:t>
        <a:bodyPr/>
        <a:lstStyle/>
        <a:p>
          <a:endParaRPr lang="ru-RU"/>
        </a:p>
      </dgm:t>
    </dgm:pt>
    <dgm:pt modelId="{5E97DB13-FAA1-4B7E-A286-127F2814BE09}">
      <dgm:prSet phldrT="[Текст]" custT="1"/>
      <dgm:spPr/>
      <dgm:t>
        <a:bodyPr/>
        <a:lstStyle/>
        <a:p>
          <a:r>
            <a:rPr lang="ru-RU" sz="1500" dirty="0" smtClean="0"/>
            <a:t>городские округа: Отрадный (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2005,</a:t>
          </a:r>
          <a:r>
            <a:rPr lang="ru-RU" sz="1500" dirty="0" smtClean="0"/>
            <a:t> 2018), Чапаевск (2008), </a:t>
          </a:r>
          <a:r>
            <a:rPr lang="ru-RU" sz="1500" dirty="0" err="1" smtClean="0"/>
            <a:t>Кинель</a:t>
          </a:r>
          <a:r>
            <a:rPr lang="ru-RU" sz="1500" dirty="0" smtClean="0"/>
            <a:t> (2015, 2018) </a:t>
          </a:r>
          <a:endParaRPr lang="ru-RU" sz="1500" dirty="0"/>
        </a:p>
      </dgm:t>
    </dgm:pt>
    <dgm:pt modelId="{E3A59DA9-BB78-4FE8-BAF0-DE8D5923F9C7}" type="parTrans" cxnId="{E9115520-094E-4818-9ECB-A625FA71428E}">
      <dgm:prSet/>
      <dgm:spPr/>
      <dgm:t>
        <a:bodyPr/>
        <a:lstStyle/>
        <a:p>
          <a:endParaRPr lang="ru-RU"/>
        </a:p>
      </dgm:t>
    </dgm:pt>
    <dgm:pt modelId="{74160472-DE8A-4E9F-A6AD-675FFF116D84}" type="sibTrans" cxnId="{E9115520-094E-4818-9ECB-A625FA71428E}">
      <dgm:prSet/>
      <dgm:spPr/>
      <dgm:t>
        <a:bodyPr/>
        <a:lstStyle/>
        <a:p>
          <a:endParaRPr lang="ru-RU"/>
        </a:p>
      </dgm:t>
    </dgm:pt>
    <dgm:pt modelId="{A3ED94D8-F3E9-46D1-B326-C5DC800C9F71}">
      <dgm:prSet phldrT="[Текст]" custT="1"/>
      <dgm:spPr/>
      <dgm:t>
        <a:bodyPr/>
        <a:lstStyle/>
        <a:p>
          <a:r>
            <a:rPr lang="ru-RU" sz="2400" dirty="0" err="1" smtClean="0"/>
            <a:t>Rapid</a:t>
          </a:r>
          <a:r>
            <a:rPr lang="ru-RU" sz="2400" dirty="0" smtClean="0"/>
            <a:t> </a:t>
          </a:r>
          <a:r>
            <a:rPr lang="ru-RU" sz="2400" dirty="0" err="1" smtClean="0"/>
            <a:t>Foresight</a:t>
          </a:r>
          <a:r>
            <a:rPr lang="ru-RU" sz="2400" dirty="0" smtClean="0"/>
            <a:t> (</a:t>
          </a:r>
          <a:r>
            <a:rPr lang="en-US" sz="2400" dirty="0" smtClean="0"/>
            <a:t>RF</a:t>
          </a:r>
          <a:r>
            <a:rPr lang="ru-RU" sz="2400" dirty="0" smtClean="0"/>
            <a:t>) </a:t>
          </a:r>
          <a:endParaRPr lang="ru-RU" sz="2400" dirty="0"/>
        </a:p>
      </dgm:t>
    </dgm:pt>
    <dgm:pt modelId="{C3847840-7E9C-4BF1-BFB3-DB0A9CA6381E}" type="parTrans" cxnId="{A8712C8C-558D-493D-9C85-ADF48D2E8F28}">
      <dgm:prSet/>
      <dgm:spPr/>
      <dgm:t>
        <a:bodyPr/>
        <a:lstStyle/>
        <a:p>
          <a:endParaRPr lang="ru-RU"/>
        </a:p>
      </dgm:t>
    </dgm:pt>
    <dgm:pt modelId="{3A911A7B-C8A3-4739-BB6D-CF5DFDD1469E}" type="sibTrans" cxnId="{A8712C8C-558D-493D-9C85-ADF48D2E8F28}">
      <dgm:prSet/>
      <dgm:spPr/>
      <dgm:t>
        <a:bodyPr/>
        <a:lstStyle/>
        <a:p>
          <a:endParaRPr lang="ru-RU"/>
        </a:p>
      </dgm:t>
    </dgm:pt>
    <dgm:pt modelId="{F7CEED89-E719-4068-9130-BB97DA264AAE}">
      <dgm:prSet phldrT="[Текст]" custT="1"/>
      <dgm:spPr/>
      <dgm:t>
        <a:bodyPr/>
        <a:lstStyle/>
        <a:p>
          <a:r>
            <a:rPr lang="ru-RU" sz="1500" dirty="0" smtClean="0"/>
            <a:t>муниципальные районы: </a:t>
          </a:r>
          <a:r>
            <a:rPr lang="ru-RU" sz="1500" dirty="0" err="1" smtClean="0"/>
            <a:t>Шигонский</a:t>
          </a:r>
          <a:r>
            <a:rPr lang="ru-RU" sz="1500" dirty="0" smtClean="0"/>
            <a:t> (2017), Волжский, </a:t>
          </a:r>
          <a:r>
            <a:rPr lang="ru-RU" sz="1500" dirty="0" err="1" smtClean="0"/>
            <a:t>Большеглушицкий</a:t>
          </a:r>
          <a:r>
            <a:rPr lang="ru-RU" sz="1500" dirty="0" smtClean="0"/>
            <a:t>, </a:t>
          </a:r>
          <a:r>
            <a:rPr lang="ru-RU" sz="1500" dirty="0" err="1" smtClean="0"/>
            <a:t>Большечерниговский</a:t>
          </a:r>
          <a:r>
            <a:rPr lang="ru-RU" sz="1500" dirty="0" smtClean="0"/>
            <a:t>, </a:t>
          </a:r>
          <a:r>
            <a:rPr lang="ru-RU" sz="1500" dirty="0" err="1" smtClean="0"/>
            <a:t>Елховский</a:t>
          </a:r>
          <a:r>
            <a:rPr lang="ru-RU" sz="1500" dirty="0" smtClean="0"/>
            <a:t>, </a:t>
          </a:r>
          <a:r>
            <a:rPr lang="ru-RU" sz="1500" dirty="0" err="1" smtClean="0"/>
            <a:t>Исаклинский</a:t>
          </a:r>
          <a:r>
            <a:rPr lang="ru-RU" sz="1500" dirty="0" smtClean="0"/>
            <a:t>, </a:t>
          </a:r>
          <a:r>
            <a:rPr lang="ru-RU" sz="1500" dirty="0" err="1" smtClean="0"/>
            <a:t>Камышлинский</a:t>
          </a:r>
          <a:r>
            <a:rPr lang="ru-RU" sz="1500" dirty="0" smtClean="0"/>
            <a:t>, Красноярский, </a:t>
          </a:r>
          <a:r>
            <a:rPr lang="ru-RU" sz="1500" dirty="0" err="1" smtClean="0"/>
            <a:t>Похвистневский</a:t>
          </a:r>
          <a:r>
            <a:rPr lang="ru-RU" sz="1500" dirty="0" smtClean="0"/>
            <a:t>, </a:t>
          </a:r>
          <a:r>
            <a:rPr lang="ru-RU" sz="1500" dirty="0" err="1" smtClean="0"/>
            <a:t>Кинель</a:t>
          </a:r>
          <a:r>
            <a:rPr lang="ru-RU" sz="1500" dirty="0" smtClean="0"/>
            <a:t>-Черкасский, </a:t>
          </a:r>
          <a:r>
            <a:rPr lang="ru-RU" sz="1500" dirty="0" err="1" smtClean="0"/>
            <a:t>Шенталинский</a:t>
          </a:r>
          <a:r>
            <a:rPr lang="ru-RU" sz="1500" dirty="0" smtClean="0"/>
            <a:t>, </a:t>
          </a:r>
          <a:r>
            <a:rPr lang="ru-RU" sz="1500" dirty="0" err="1" smtClean="0"/>
            <a:t>Клявлинский</a:t>
          </a:r>
          <a:r>
            <a:rPr lang="ru-RU" sz="1500" dirty="0" smtClean="0"/>
            <a:t>, </a:t>
          </a:r>
          <a:r>
            <a:rPr lang="ru-RU" sz="1500" b="0" dirty="0" err="1" smtClean="0"/>
            <a:t>Челно-Вершинский</a:t>
          </a:r>
          <a:r>
            <a:rPr lang="ru-RU" sz="1500" b="0" dirty="0" smtClean="0"/>
            <a:t> (</a:t>
          </a:r>
          <a:r>
            <a:rPr lang="ru-RU" sz="1500" dirty="0" smtClean="0"/>
            <a:t>2018);</a:t>
          </a:r>
          <a:endParaRPr lang="ru-RU" sz="1500" b="0" dirty="0"/>
        </a:p>
      </dgm:t>
    </dgm:pt>
    <dgm:pt modelId="{9421E9DD-A038-4617-A50A-68C1CDE2CAFF}" type="parTrans" cxnId="{632385C5-9192-4B02-A320-716F7F21F64F}">
      <dgm:prSet/>
      <dgm:spPr/>
      <dgm:t>
        <a:bodyPr/>
        <a:lstStyle/>
        <a:p>
          <a:endParaRPr lang="ru-RU"/>
        </a:p>
      </dgm:t>
    </dgm:pt>
    <dgm:pt modelId="{65B5591A-E3BE-41A3-AEFE-A48258161005}" type="sibTrans" cxnId="{632385C5-9192-4B02-A320-716F7F21F64F}">
      <dgm:prSet/>
      <dgm:spPr/>
      <dgm:t>
        <a:bodyPr/>
        <a:lstStyle/>
        <a:p>
          <a:endParaRPr lang="ru-RU"/>
        </a:p>
      </dgm:t>
    </dgm:pt>
    <dgm:pt modelId="{51E14B51-1D13-496F-9A37-EAD05066A116}">
      <dgm:prSet phldrT="[Текст]" custT="1"/>
      <dgm:spPr/>
      <dgm:t>
        <a:bodyPr/>
        <a:lstStyle/>
        <a:p>
          <a:r>
            <a:rPr lang="ru-RU" sz="1500" dirty="0" smtClean="0"/>
            <a:t>городские округа: Жигулевск , Октябрьск, Похвистнево (2018)</a:t>
          </a:r>
          <a:endParaRPr lang="ru-RU" sz="1500" dirty="0"/>
        </a:p>
      </dgm:t>
    </dgm:pt>
    <dgm:pt modelId="{175BD5EF-2C7A-40A2-B67B-C6236BE92ACE}" type="parTrans" cxnId="{B469B50A-5B19-43D0-BA77-804267140AFA}">
      <dgm:prSet/>
      <dgm:spPr/>
      <dgm:t>
        <a:bodyPr/>
        <a:lstStyle/>
        <a:p>
          <a:endParaRPr lang="ru-RU"/>
        </a:p>
      </dgm:t>
    </dgm:pt>
    <dgm:pt modelId="{E08E090E-744A-4852-9D84-F25F86FA55C3}" type="sibTrans" cxnId="{B469B50A-5B19-43D0-BA77-804267140AFA}">
      <dgm:prSet/>
      <dgm:spPr/>
      <dgm:t>
        <a:bodyPr/>
        <a:lstStyle/>
        <a:p>
          <a:endParaRPr lang="ru-RU"/>
        </a:p>
      </dgm:t>
    </dgm:pt>
    <dgm:pt modelId="{44CD9335-8620-4605-B205-126D1909EBED}">
      <dgm:prSet phldrT="[Текст]" custT="1"/>
      <dgm:spPr/>
      <dgm:t>
        <a:bodyPr/>
        <a:lstStyle/>
        <a:p>
          <a:r>
            <a:rPr lang="ru-RU" sz="1500" dirty="0" smtClean="0"/>
            <a:t>муниципальные районы: </a:t>
          </a:r>
          <a:r>
            <a:rPr lang="ru-RU" sz="1500" dirty="0" err="1" smtClean="0"/>
            <a:t>Кинель</a:t>
          </a:r>
          <a:r>
            <a:rPr lang="ru-RU" sz="1500" dirty="0" smtClean="0"/>
            <a:t>-Черкасский (2011), Ставропольский (2013), Алексеевский (2016), </a:t>
          </a:r>
          <a:r>
            <a:rPr lang="ru-RU" sz="1500" dirty="0" err="1" smtClean="0"/>
            <a:t>Безенчукский</a:t>
          </a:r>
          <a:r>
            <a:rPr lang="ru-RU" sz="1500" dirty="0" smtClean="0"/>
            <a:t> (2014, 2018), Борский (2018), </a:t>
          </a:r>
          <a:r>
            <a:rPr lang="ru-RU" sz="1500" dirty="0" err="1" smtClean="0"/>
            <a:t>Нефтегорский</a:t>
          </a:r>
          <a:r>
            <a:rPr lang="ru-RU" sz="1500" dirty="0" smtClean="0"/>
            <a:t> (2018);  </a:t>
          </a:r>
          <a:endParaRPr lang="ru-RU" sz="1500" dirty="0"/>
        </a:p>
      </dgm:t>
    </dgm:pt>
    <dgm:pt modelId="{AD82A492-85BD-400E-B43D-A72588A1B5BA}" type="parTrans" cxnId="{F4EE9636-2850-4D58-913D-E34D5F5BE37E}">
      <dgm:prSet/>
      <dgm:spPr/>
      <dgm:t>
        <a:bodyPr/>
        <a:lstStyle/>
        <a:p>
          <a:endParaRPr lang="ru-RU"/>
        </a:p>
      </dgm:t>
    </dgm:pt>
    <dgm:pt modelId="{8795C085-A86E-46D0-8314-34754485B12E}" type="sibTrans" cxnId="{F4EE9636-2850-4D58-913D-E34D5F5BE37E}">
      <dgm:prSet/>
      <dgm:spPr/>
      <dgm:t>
        <a:bodyPr/>
        <a:lstStyle/>
        <a:p>
          <a:endParaRPr lang="ru-RU"/>
        </a:p>
      </dgm:t>
    </dgm:pt>
    <dgm:pt modelId="{DC4A4308-20A4-4D72-BC21-0B5F8E6286EE}">
      <dgm:prSet phldrT="[Текст]" custT="1"/>
      <dgm:spPr/>
      <dgm:t>
        <a:bodyPr/>
        <a:lstStyle/>
        <a:p>
          <a:endParaRPr lang="ru-RU" sz="1500" dirty="0"/>
        </a:p>
      </dgm:t>
    </dgm:pt>
    <dgm:pt modelId="{4DCE2B9F-56F0-4BEA-97A7-D53A7643F173}" type="parTrans" cxnId="{9C50BAE8-CFCC-41CC-91C1-B9EF48430914}">
      <dgm:prSet/>
      <dgm:spPr/>
      <dgm:t>
        <a:bodyPr/>
        <a:lstStyle/>
        <a:p>
          <a:endParaRPr lang="ru-RU"/>
        </a:p>
      </dgm:t>
    </dgm:pt>
    <dgm:pt modelId="{3BFA1B82-5735-4569-B33A-D0215AAFBB14}" type="sibTrans" cxnId="{9C50BAE8-CFCC-41CC-91C1-B9EF48430914}">
      <dgm:prSet/>
      <dgm:spPr/>
      <dgm:t>
        <a:bodyPr/>
        <a:lstStyle/>
        <a:p>
          <a:endParaRPr lang="ru-RU"/>
        </a:p>
      </dgm:t>
    </dgm:pt>
    <dgm:pt modelId="{760E2486-249B-4C5D-9E63-5AC6AB1852B2}" type="pres">
      <dgm:prSet presAssocID="{5AF60FAF-0B05-4C33-A8C9-6C8299F9C8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101049-C3D6-4A55-A17D-50D33E0026F6}" type="pres">
      <dgm:prSet presAssocID="{8A60361D-0E81-4D3F-A6C7-792EA7E224DA}" presName="linNode" presStyleCnt="0"/>
      <dgm:spPr/>
    </dgm:pt>
    <dgm:pt modelId="{E245BE7F-F7E2-42D9-A7AE-78783A3A542D}" type="pres">
      <dgm:prSet presAssocID="{8A60361D-0E81-4D3F-A6C7-792EA7E224DA}" presName="parentShp" presStyleLbl="node1" presStyleIdx="0" presStyleCnt="2" custScaleY="8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38B96-3BF1-4AD8-B5F2-576DECA0FAF4}" type="pres">
      <dgm:prSet presAssocID="{8A60361D-0E81-4D3F-A6C7-792EA7E224DA}" presName="childShp" presStyleLbl="bgAccFollowNode1" presStyleIdx="0" presStyleCnt="2" custScaleX="96242" custScaleY="150651" custLinFactNeighborX="624" custLinFactNeighborY="-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4B1C0-5CA4-4294-98D0-6211879EBBDF}" type="pres">
      <dgm:prSet presAssocID="{59F09B64-8F07-4961-9D7F-3EFDBA000EAE}" presName="spacing" presStyleCnt="0"/>
      <dgm:spPr/>
    </dgm:pt>
    <dgm:pt modelId="{1129B7FC-4B6C-4977-827B-45B811CD78E1}" type="pres">
      <dgm:prSet presAssocID="{A3ED94D8-F3E9-46D1-B326-C5DC800C9F71}" presName="linNode" presStyleCnt="0"/>
      <dgm:spPr/>
    </dgm:pt>
    <dgm:pt modelId="{BAC029D4-AF94-4F59-AA64-7AFD6CC9F29A}" type="pres">
      <dgm:prSet presAssocID="{A3ED94D8-F3E9-46D1-B326-C5DC800C9F71}" presName="parentShp" presStyleLbl="node1" presStyleIdx="1" presStyleCnt="2" custScaleY="9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B12DA-01A0-482F-B94E-6CF66E154291}" type="pres">
      <dgm:prSet presAssocID="{A3ED94D8-F3E9-46D1-B326-C5DC800C9F71}" presName="childShp" presStyleLbl="bgAccFollowNode1" presStyleIdx="1" presStyleCnt="2" custScaleX="96444" custScaleY="145228" custLinFactNeighborX="600" custLinFactNeighborY="-3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0BC5E-4F38-40E4-BAFA-8AD48FB7FB8F}" type="presOf" srcId="{51E14B51-1D13-496F-9A37-EAD05066A116}" destId="{03DB12DA-01A0-482F-B94E-6CF66E154291}" srcOrd="0" destOrd="1" presId="urn:microsoft.com/office/officeart/2005/8/layout/vList6"/>
    <dgm:cxn modelId="{EE19B011-4BB3-4691-9480-AF2B1D7FE071}" type="presOf" srcId="{A3ED94D8-F3E9-46D1-B326-C5DC800C9F71}" destId="{BAC029D4-AF94-4F59-AA64-7AFD6CC9F29A}" srcOrd="0" destOrd="0" presId="urn:microsoft.com/office/officeart/2005/8/layout/vList6"/>
    <dgm:cxn modelId="{A8712C8C-558D-493D-9C85-ADF48D2E8F28}" srcId="{5AF60FAF-0B05-4C33-A8C9-6C8299F9C842}" destId="{A3ED94D8-F3E9-46D1-B326-C5DC800C9F71}" srcOrd="1" destOrd="0" parTransId="{C3847840-7E9C-4BF1-BFB3-DB0A9CA6381E}" sibTransId="{3A911A7B-C8A3-4739-BB6D-CF5DFDD1469E}"/>
    <dgm:cxn modelId="{B469B50A-5B19-43D0-BA77-804267140AFA}" srcId="{A3ED94D8-F3E9-46D1-B326-C5DC800C9F71}" destId="{51E14B51-1D13-496F-9A37-EAD05066A116}" srcOrd="1" destOrd="0" parTransId="{175BD5EF-2C7A-40A2-B67B-C6236BE92ACE}" sibTransId="{E08E090E-744A-4852-9D84-F25F86FA55C3}"/>
    <dgm:cxn modelId="{670A1078-0EF7-4A47-AD43-7F0E47A041D7}" type="presOf" srcId="{5E97DB13-FAA1-4B7E-A286-127F2814BE09}" destId="{89038B96-3BF1-4AD8-B5F2-576DECA0FAF4}" srcOrd="0" destOrd="2" presId="urn:microsoft.com/office/officeart/2005/8/layout/vList6"/>
    <dgm:cxn modelId="{F4EE9636-2850-4D58-913D-E34D5F5BE37E}" srcId="{8A60361D-0E81-4D3F-A6C7-792EA7E224DA}" destId="{44CD9335-8620-4605-B205-126D1909EBED}" srcOrd="1" destOrd="0" parTransId="{AD82A492-85BD-400E-B43D-A72588A1B5BA}" sibTransId="{8795C085-A86E-46D0-8314-34754485B12E}"/>
    <dgm:cxn modelId="{387FC31E-2DBA-4491-8420-62DC1D662F38}" type="presOf" srcId="{DC4A4308-20A4-4D72-BC21-0B5F8E6286EE}" destId="{89038B96-3BF1-4AD8-B5F2-576DECA0FAF4}" srcOrd="0" destOrd="0" presId="urn:microsoft.com/office/officeart/2005/8/layout/vList6"/>
    <dgm:cxn modelId="{E9115520-094E-4818-9ECB-A625FA71428E}" srcId="{8A60361D-0E81-4D3F-A6C7-792EA7E224DA}" destId="{5E97DB13-FAA1-4B7E-A286-127F2814BE09}" srcOrd="2" destOrd="0" parTransId="{E3A59DA9-BB78-4FE8-BAF0-DE8D5923F9C7}" sibTransId="{74160472-DE8A-4E9F-A6AD-675FFF116D84}"/>
    <dgm:cxn modelId="{9C50BAE8-CFCC-41CC-91C1-B9EF48430914}" srcId="{8A60361D-0E81-4D3F-A6C7-792EA7E224DA}" destId="{DC4A4308-20A4-4D72-BC21-0B5F8E6286EE}" srcOrd="0" destOrd="0" parTransId="{4DCE2B9F-56F0-4BEA-97A7-D53A7643F173}" sibTransId="{3BFA1B82-5735-4569-B33A-D0215AAFBB14}"/>
    <dgm:cxn modelId="{CA14C10B-1F01-44AA-9AEC-65CE1C5CAE70}" type="presOf" srcId="{F7CEED89-E719-4068-9130-BB97DA264AAE}" destId="{03DB12DA-01A0-482F-B94E-6CF66E154291}" srcOrd="0" destOrd="0" presId="urn:microsoft.com/office/officeart/2005/8/layout/vList6"/>
    <dgm:cxn modelId="{1A1DF23A-79F9-4F36-9F70-A0277A3CF6AF}" srcId="{5AF60FAF-0B05-4C33-A8C9-6C8299F9C842}" destId="{8A60361D-0E81-4D3F-A6C7-792EA7E224DA}" srcOrd="0" destOrd="0" parTransId="{7F1E951D-621C-4F46-A8DA-9B74F06DAD36}" sibTransId="{59F09B64-8F07-4961-9D7F-3EFDBA000EAE}"/>
    <dgm:cxn modelId="{F79F5376-3B6D-4259-850E-A8D173A253DB}" type="presOf" srcId="{5AF60FAF-0B05-4C33-A8C9-6C8299F9C842}" destId="{760E2486-249B-4C5D-9E63-5AC6AB1852B2}" srcOrd="0" destOrd="0" presId="urn:microsoft.com/office/officeart/2005/8/layout/vList6"/>
    <dgm:cxn modelId="{303AFDE7-EBC9-400F-97EC-3B7494D9E137}" type="presOf" srcId="{8A60361D-0E81-4D3F-A6C7-792EA7E224DA}" destId="{E245BE7F-F7E2-42D9-A7AE-78783A3A542D}" srcOrd="0" destOrd="0" presId="urn:microsoft.com/office/officeart/2005/8/layout/vList6"/>
    <dgm:cxn modelId="{68F8C20C-312A-4BF2-B4B9-0F08DB149A80}" type="presOf" srcId="{44CD9335-8620-4605-B205-126D1909EBED}" destId="{89038B96-3BF1-4AD8-B5F2-576DECA0FAF4}" srcOrd="0" destOrd="1" presId="urn:microsoft.com/office/officeart/2005/8/layout/vList6"/>
    <dgm:cxn modelId="{632385C5-9192-4B02-A320-716F7F21F64F}" srcId="{A3ED94D8-F3E9-46D1-B326-C5DC800C9F71}" destId="{F7CEED89-E719-4068-9130-BB97DA264AAE}" srcOrd="0" destOrd="0" parTransId="{9421E9DD-A038-4617-A50A-68C1CDE2CAFF}" sibTransId="{65B5591A-E3BE-41A3-AEFE-A48258161005}"/>
    <dgm:cxn modelId="{482F6E03-0349-4751-82D9-93AE2F30B80E}" type="presParOf" srcId="{760E2486-249B-4C5D-9E63-5AC6AB1852B2}" destId="{A3101049-C3D6-4A55-A17D-50D33E0026F6}" srcOrd="0" destOrd="0" presId="urn:microsoft.com/office/officeart/2005/8/layout/vList6"/>
    <dgm:cxn modelId="{18F01231-4DEF-4D4B-84FB-080E509A1873}" type="presParOf" srcId="{A3101049-C3D6-4A55-A17D-50D33E0026F6}" destId="{E245BE7F-F7E2-42D9-A7AE-78783A3A542D}" srcOrd="0" destOrd="0" presId="urn:microsoft.com/office/officeart/2005/8/layout/vList6"/>
    <dgm:cxn modelId="{713A4894-ECA6-4915-B834-AA27086F91F5}" type="presParOf" srcId="{A3101049-C3D6-4A55-A17D-50D33E0026F6}" destId="{89038B96-3BF1-4AD8-B5F2-576DECA0FAF4}" srcOrd="1" destOrd="0" presId="urn:microsoft.com/office/officeart/2005/8/layout/vList6"/>
    <dgm:cxn modelId="{2E48931D-DADD-4595-9619-B090D2AF6BA3}" type="presParOf" srcId="{760E2486-249B-4C5D-9E63-5AC6AB1852B2}" destId="{55F4B1C0-5CA4-4294-98D0-6211879EBBDF}" srcOrd="1" destOrd="0" presId="urn:microsoft.com/office/officeart/2005/8/layout/vList6"/>
    <dgm:cxn modelId="{64152AEB-4C7D-45DA-A7AC-FDDB8B742BB5}" type="presParOf" srcId="{760E2486-249B-4C5D-9E63-5AC6AB1852B2}" destId="{1129B7FC-4B6C-4977-827B-45B811CD78E1}" srcOrd="2" destOrd="0" presId="urn:microsoft.com/office/officeart/2005/8/layout/vList6"/>
    <dgm:cxn modelId="{4235C55D-BE8B-47E2-962F-CB9B1AD447A5}" type="presParOf" srcId="{1129B7FC-4B6C-4977-827B-45B811CD78E1}" destId="{BAC029D4-AF94-4F59-AA64-7AFD6CC9F29A}" srcOrd="0" destOrd="0" presId="urn:microsoft.com/office/officeart/2005/8/layout/vList6"/>
    <dgm:cxn modelId="{0A2D4C1D-2647-48F1-B1B0-57C51732B3D8}" type="presParOf" srcId="{1129B7FC-4B6C-4977-827B-45B811CD78E1}" destId="{03DB12DA-01A0-482F-B94E-6CF66E1542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AECED-8F90-4A93-A2BB-69B6C015F9FC}" type="doc">
      <dgm:prSet loTypeId="urn:microsoft.com/office/officeart/2005/8/layout/h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CB6337F-CE98-42BA-8F40-32D6320A80F7}">
      <dgm:prSet phldrT="[Текст]" custT="1"/>
      <dgm:spPr>
        <a:xfrm>
          <a:off x="382670" y="3064981"/>
          <a:ext cx="1511384" cy="60102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0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Запуск разработки стратегии</a:t>
          </a:r>
        </a:p>
      </dgm:t>
    </dgm:pt>
    <dgm:pt modelId="{97D87521-10F1-4B5B-AF86-DDE55836FAE7}" type="parTrans" cxnId="{02AE690B-6352-48E1-BF50-F41222E3944F}">
      <dgm:prSet/>
      <dgm:spPr/>
      <dgm:t>
        <a:bodyPr/>
        <a:lstStyle/>
        <a:p>
          <a:endParaRPr lang="ru-RU"/>
        </a:p>
      </dgm:t>
    </dgm:pt>
    <dgm:pt modelId="{A18BE5CB-C24F-4826-A3B5-903F77B305C0}" type="sibTrans" cxnId="{02AE690B-6352-48E1-BF50-F41222E3944F}">
      <dgm:prSet/>
      <dgm:spPr>
        <a:xfrm>
          <a:off x="1186326" y="2340648"/>
          <a:ext cx="1777783" cy="1777783"/>
        </a:xfrm>
        <a:solidFill>
          <a:schemeClr val="tx1">
            <a:lumMod val="85000"/>
          </a:scheme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1DDADBD7-05FC-4FAF-9860-D5B473F84A06}">
      <dgm:prSet phldrT="[Текст]" custT="1"/>
      <dgm:spPr>
        <a:xfrm>
          <a:off x="482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Создание Координационного совета и формирование </a:t>
          </a: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рабочих </a:t>
          </a: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групп</a:t>
          </a: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5F55E88-7D19-4A31-8A3A-D0BCD6376994}" type="parTrans" cxnId="{F9BB86AA-0D98-4412-B93A-E4F1B9D78BFA}">
      <dgm:prSet/>
      <dgm:spPr/>
      <dgm:t>
        <a:bodyPr/>
        <a:lstStyle/>
        <a:p>
          <a:endParaRPr lang="ru-RU"/>
        </a:p>
      </dgm:t>
    </dgm:pt>
    <dgm:pt modelId="{42B71A9A-C9A3-47A3-9BE5-AF7FDEEF6D18}" type="sibTrans" cxnId="{F9BB86AA-0D98-4412-B93A-E4F1B9D78BFA}">
      <dgm:prSet/>
      <dgm:spPr/>
      <dgm:t>
        <a:bodyPr/>
        <a:lstStyle/>
        <a:p>
          <a:endParaRPr lang="ru-RU"/>
        </a:p>
      </dgm:t>
    </dgm:pt>
    <dgm:pt modelId="{507E6E24-4A86-4861-A9C8-CE5DF821F67A}">
      <dgm:prSet phldrT="[Текст]" custT="1"/>
      <dgm:spPr>
        <a:xfrm>
          <a:off x="2458617" y="1656182"/>
          <a:ext cx="1511384" cy="60102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Стратегический анализ</a:t>
          </a:r>
        </a:p>
      </dgm:t>
    </dgm:pt>
    <dgm:pt modelId="{9FA79D14-FB12-424D-A37B-103B8EB627A7}" type="parTrans" cxnId="{2C1986EF-4D97-4C7C-A424-9FCB9AB4A7EF}">
      <dgm:prSet/>
      <dgm:spPr/>
      <dgm:t>
        <a:bodyPr/>
        <a:lstStyle/>
        <a:p>
          <a:endParaRPr lang="ru-RU"/>
        </a:p>
      </dgm:t>
    </dgm:pt>
    <dgm:pt modelId="{91E34410-7592-489E-A842-D543D7D966A7}" type="sibTrans" cxnId="{2C1986EF-4D97-4C7C-A424-9FCB9AB4A7EF}">
      <dgm:prSet/>
      <dgm:spPr>
        <a:xfrm>
          <a:off x="3229682" y="1208850"/>
          <a:ext cx="2034496" cy="2034496"/>
        </a:xfrm>
        <a:solidFill>
          <a:schemeClr val="tx1">
            <a:lumMod val="85000"/>
          </a:scheme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75482234-DAD6-4C55-8008-21AB1FDB9D0C}">
      <dgm:prSet phldrT="[Текст]" custT="1"/>
      <dgm:spPr>
        <a:xfrm>
          <a:off x="211506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Социологические исследования</a:t>
          </a: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8C347B7-F0C0-4217-9A19-D103E41438F3}" type="parTrans" cxnId="{81232608-1DAF-4BF9-AAEF-210EF7ED79A4}">
      <dgm:prSet/>
      <dgm:spPr/>
      <dgm:t>
        <a:bodyPr/>
        <a:lstStyle/>
        <a:p>
          <a:endParaRPr lang="ru-RU"/>
        </a:p>
      </dgm:t>
    </dgm:pt>
    <dgm:pt modelId="{5596A279-08AD-4EEC-92B5-0C9B222B43DD}" type="sibTrans" cxnId="{81232608-1DAF-4BF9-AAEF-210EF7ED79A4}">
      <dgm:prSet/>
      <dgm:spPr/>
      <dgm:t>
        <a:bodyPr/>
        <a:lstStyle/>
        <a:p>
          <a:endParaRPr lang="ru-RU"/>
        </a:p>
      </dgm:t>
    </dgm:pt>
    <dgm:pt modelId="{478C1548-4882-4FC5-A5DE-416375C93EC4}">
      <dgm:prSet phldrT="[Текст]" custT="1"/>
      <dgm:spPr>
        <a:xfrm>
          <a:off x="4605992" y="3026984"/>
          <a:ext cx="1511384" cy="601027"/>
        </a:xfrm>
        <a:solidFill>
          <a:srgbClr val="FFC000"/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Муниципальный </a:t>
          </a:r>
          <a:r>
            <a:rPr lang="ru-RU" sz="10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форсайт</a:t>
          </a: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0CB1A87-FE47-4555-975C-1CBCE8BAA5C7}" type="parTrans" cxnId="{5EC0E73F-D8B8-4150-BE41-4B793400AE30}">
      <dgm:prSet/>
      <dgm:spPr/>
      <dgm:t>
        <a:bodyPr/>
        <a:lstStyle/>
        <a:p>
          <a:endParaRPr lang="ru-RU"/>
        </a:p>
      </dgm:t>
    </dgm:pt>
    <dgm:pt modelId="{B7722C7C-A675-460F-9081-F8E33A2EBA22}" type="sibTrans" cxnId="{5EC0E73F-D8B8-4150-BE41-4B793400AE30}">
      <dgm:prSet/>
      <dgm:spPr>
        <a:xfrm>
          <a:off x="5212737" y="2346152"/>
          <a:ext cx="1775086" cy="1775086"/>
        </a:xfrm>
        <a:solidFill>
          <a:schemeClr val="tx1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D32F715-A74A-4541-A98D-3BD84B6DD3CF}">
      <dgm:prSet phldrT="[Текст]" custT="1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Видение,</a:t>
          </a: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0B3497F-A8E8-4E15-9FCA-AAA4C5A15E57}" type="parTrans" cxnId="{6C3A74BB-8AC2-4B85-A0FB-299108D55A5D}">
      <dgm:prSet/>
      <dgm:spPr/>
      <dgm:t>
        <a:bodyPr/>
        <a:lstStyle/>
        <a:p>
          <a:endParaRPr lang="ru-RU"/>
        </a:p>
      </dgm:t>
    </dgm:pt>
    <dgm:pt modelId="{EDD54695-D8BA-4614-9213-68DE4C7DC2FD}" type="sibTrans" cxnId="{6C3A74BB-8AC2-4B85-A0FB-299108D55A5D}">
      <dgm:prSet/>
      <dgm:spPr/>
      <dgm:t>
        <a:bodyPr/>
        <a:lstStyle/>
        <a:p>
          <a:endParaRPr lang="ru-RU"/>
        </a:p>
      </dgm:t>
    </dgm:pt>
    <dgm:pt modelId="{AE9FE7FE-135A-4DC2-A14A-4CA0F11E4091}">
      <dgm:prSet phldrT="[Текст]" custT="1"/>
      <dgm:spPr>
        <a:xfrm>
          <a:off x="211506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SWOT</a:t>
          </a: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, </a:t>
          </a:r>
          <a:r>
            <a:rPr lang="en-US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PEST-</a:t>
          </a: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анализ (экспертные оценки) </a:t>
          </a:r>
        </a:p>
      </dgm:t>
    </dgm:pt>
    <dgm:pt modelId="{D5D063A5-3CC0-4BA0-A986-E3D2D7F788FD}" type="parTrans" cxnId="{DBEDA8D5-CEA9-48BD-9D0E-BC4DD286EF13}">
      <dgm:prSet/>
      <dgm:spPr/>
      <dgm:t>
        <a:bodyPr/>
        <a:lstStyle/>
        <a:p>
          <a:endParaRPr lang="ru-RU"/>
        </a:p>
      </dgm:t>
    </dgm:pt>
    <dgm:pt modelId="{1FE2246B-6E16-4F61-BEF2-22AA883ACCF5}" type="sibTrans" cxnId="{DBEDA8D5-CEA9-48BD-9D0E-BC4DD286EF13}">
      <dgm:prSet/>
      <dgm:spPr/>
      <dgm:t>
        <a:bodyPr/>
        <a:lstStyle/>
        <a:p>
          <a:endParaRPr lang="ru-RU"/>
        </a:p>
      </dgm:t>
    </dgm:pt>
    <dgm:pt modelId="{CE847D25-AF54-419B-8C6A-7836115A2F28}">
      <dgm:prSet phldrT="[Текст]" custT="1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Миссия</a:t>
          </a: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, </a:t>
          </a:r>
        </a:p>
      </dgm:t>
    </dgm:pt>
    <dgm:pt modelId="{A5AFD4E1-AE74-4425-BB52-4799C51F3BC8}" type="parTrans" cxnId="{CC4D715C-7E56-43CC-9554-55C3FC4F581D}">
      <dgm:prSet/>
      <dgm:spPr/>
      <dgm:t>
        <a:bodyPr/>
        <a:lstStyle/>
        <a:p>
          <a:endParaRPr lang="ru-RU"/>
        </a:p>
      </dgm:t>
    </dgm:pt>
    <dgm:pt modelId="{F9B795F2-5C33-4109-AA21-D8F03A862EE6}" type="sibTrans" cxnId="{CC4D715C-7E56-43CC-9554-55C3FC4F581D}">
      <dgm:prSet/>
      <dgm:spPr/>
      <dgm:t>
        <a:bodyPr/>
        <a:lstStyle/>
        <a:p>
          <a:endParaRPr lang="ru-RU"/>
        </a:p>
      </dgm:t>
    </dgm:pt>
    <dgm:pt modelId="{C460E91C-A2F9-4888-AFE9-71257A85E417}">
      <dgm:prSet phldrT="[Текст]" custT="1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Приоритеты,</a:t>
          </a: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2DC5A7D-BF5F-4E97-8206-7E9E9C4B1A43}" type="parTrans" cxnId="{769FE598-32B0-45B6-80C7-A0B91256BB32}">
      <dgm:prSet/>
      <dgm:spPr/>
      <dgm:t>
        <a:bodyPr/>
        <a:lstStyle/>
        <a:p>
          <a:endParaRPr lang="ru-RU"/>
        </a:p>
      </dgm:t>
    </dgm:pt>
    <dgm:pt modelId="{2A26B00F-7EA2-4E94-BDC9-0CFD5BB0B51C}" type="sibTrans" cxnId="{769FE598-32B0-45B6-80C7-A0B91256BB32}">
      <dgm:prSet/>
      <dgm:spPr/>
      <dgm:t>
        <a:bodyPr/>
        <a:lstStyle/>
        <a:p>
          <a:endParaRPr lang="ru-RU"/>
        </a:p>
      </dgm:t>
    </dgm:pt>
    <dgm:pt modelId="{7F283143-7B28-4E89-8C2D-B38E20B6BE45}">
      <dgm:prSet phldrT="[Текст]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2BAF03C-8E59-4D47-AE83-98FFC2FF85BC}" type="parTrans" cxnId="{641919D7-CEBE-4903-A020-F2E2406257F7}">
      <dgm:prSet/>
      <dgm:spPr/>
      <dgm:t>
        <a:bodyPr/>
        <a:lstStyle/>
        <a:p>
          <a:endParaRPr lang="ru-RU"/>
        </a:p>
      </dgm:t>
    </dgm:pt>
    <dgm:pt modelId="{372A9257-93F6-45FF-9A91-0364C199AED4}" type="sibTrans" cxnId="{641919D7-CEBE-4903-A020-F2E2406257F7}">
      <dgm:prSet/>
      <dgm:spPr/>
      <dgm:t>
        <a:bodyPr/>
        <a:lstStyle/>
        <a:p>
          <a:endParaRPr lang="ru-RU"/>
        </a:p>
      </dgm:t>
    </dgm:pt>
    <dgm:pt modelId="{71218A84-3CCD-48AD-A4A6-EE90DF62081D}">
      <dgm:prSet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Муниципальная </a:t>
          </a:r>
          <a:r>
            <a:rPr lang="ru-RU" sz="10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форсайт</a:t>
          </a:r>
          <a:r>
            <a:rPr lang="ru-RU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-сессия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420BBAD3-2A24-4373-8899-7AE2C319A2FB}" type="parTrans" cxnId="{2A257A4E-6820-4035-9CB2-33D986A46595}">
      <dgm:prSet/>
      <dgm:spPr/>
      <dgm:t>
        <a:bodyPr/>
        <a:lstStyle/>
        <a:p>
          <a:endParaRPr lang="ru-RU"/>
        </a:p>
      </dgm:t>
    </dgm:pt>
    <dgm:pt modelId="{491D1F5A-262D-490E-A1C7-378E31E13A4D}" type="sibTrans" cxnId="{2A257A4E-6820-4035-9CB2-33D986A46595}">
      <dgm:prSet/>
      <dgm:spPr/>
      <dgm:t>
        <a:bodyPr/>
        <a:lstStyle/>
        <a:p>
          <a:endParaRPr lang="ru-RU"/>
        </a:p>
      </dgm:t>
    </dgm:pt>
    <dgm:pt modelId="{26F6E7B7-79E4-4F2B-9B20-93AEDA9955E1}">
      <dgm:prSet/>
      <dgm:spPr/>
      <dgm:t>
        <a:bodyPr/>
        <a:lstStyle/>
        <a:p>
          <a:endParaRPr lang="ru-RU" sz="800" dirty="0"/>
        </a:p>
      </dgm:t>
    </dgm:pt>
    <dgm:pt modelId="{D07210FB-1402-4F0B-9160-4E2E69CB4F2E}" type="parTrans" cxnId="{C108E714-CDED-4FA9-AF1C-8FFF9EEF38C1}">
      <dgm:prSet/>
      <dgm:spPr/>
      <dgm:t>
        <a:bodyPr/>
        <a:lstStyle/>
        <a:p>
          <a:endParaRPr lang="ru-RU"/>
        </a:p>
      </dgm:t>
    </dgm:pt>
    <dgm:pt modelId="{A4F2CCE2-7840-4EF7-94F4-5DEEE7BC1870}" type="sibTrans" cxnId="{C108E714-CDED-4FA9-AF1C-8FFF9EEF38C1}">
      <dgm:prSet/>
      <dgm:spPr/>
      <dgm:t>
        <a:bodyPr/>
        <a:lstStyle/>
        <a:p>
          <a:endParaRPr lang="ru-RU"/>
        </a:p>
      </dgm:t>
    </dgm:pt>
    <dgm:pt modelId="{799B4225-7E80-4E12-A0B9-6BE088CC9972}">
      <dgm:prSet custT="1"/>
      <dgm:spPr/>
      <dgm:t>
        <a:bodyPr/>
        <a:lstStyle/>
        <a:p>
          <a:r>
            <a:rPr lang="ru-RU" sz="900" b="1" dirty="0" smtClean="0"/>
            <a:t>Конкретизация целевых ориентиров</a:t>
          </a:r>
          <a:endParaRPr lang="ru-RU" sz="900" b="1" dirty="0"/>
        </a:p>
      </dgm:t>
    </dgm:pt>
    <dgm:pt modelId="{D92FA814-13CD-4601-B56D-ED6F241F78C2}" type="parTrans" cxnId="{BAACAA83-DB9C-4667-B116-570F654FBD73}">
      <dgm:prSet/>
      <dgm:spPr/>
      <dgm:t>
        <a:bodyPr/>
        <a:lstStyle/>
        <a:p>
          <a:endParaRPr lang="ru-RU"/>
        </a:p>
      </dgm:t>
    </dgm:pt>
    <dgm:pt modelId="{147C8629-7E5D-4CD3-A3FB-F7263BC58E40}" type="sibTrans" cxnId="{BAACAA83-DB9C-4667-B116-570F654FBD73}">
      <dgm:prSet/>
      <dgm:spPr/>
      <dgm:t>
        <a:bodyPr/>
        <a:lstStyle/>
        <a:p>
          <a:endParaRPr lang="ru-RU"/>
        </a:p>
      </dgm:t>
    </dgm:pt>
    <dgm:pt modelId="{292FD89B-45FB-4D4D-8281-0F3768934AEE}">
      <dgm:prSet custT="1"/>
      <dgm:spPr/>
      <dgm:t>
        <a:bodyPr/>
        <a:lstStyle/>
        <a:p>
          <a:r>
            <a:rPr lang="ru-RU" sz="900" b="1" dirty="0" smtClean="0"/>
            <a:t>Проектирование будущего </a:t>
          </a:r>
          <a:endParaRPr lang="ru-RU" sz="900" b="1" dirty="0"/>
        </a:p>
      </dgm:t>
    </dgm:pt>
    <dgm:pt modelId="{DB2204EC-00B8-42B5-BD28-3FB1DC8A3AD5}" type="parTrans" cxnId="{DC42646D-3EB4-4DDB-8693-5CD33D526BF4}">
      <dgm:prSet/>
      <dgm:spPr/>
      <dgm:t>
        <a:bodyPr/>
        <a:lstStyle/>
        <a:p>
          <a:endParaRPr lang="ru-RU"/>
        </a:p>
      </dgm:t>
    </dgm:pt>
    <dgm:pt modelId="{1F687517-DBDE-4D62-9691-DD70ABB0565D}" type="sibTrans" cxnId="{DC42646D-3EB4-4DDB-8693-5CD33D526BF4}">
      <dgm:prSet/>
      <dgm:spPr/>
      <dgm:t>
        <a:bodyPr/>
        <a:lstStyle/>
        <a:p>
          <a:endParaRPr lang="ru-RU"/>
        </a:p>
      </dgm:t>
    </dgm:pt>
    <dgm:pt modelId="{B8353206-D7DE-455D-A7BD-5EE20C90C3FD}">
      <dgm:prSet/>
      <dgm:spPr/>
      <dgm:t>
        <a:bodyPr/>
        <a:lstStyle/>
        <a:p>
          <a:endParaRPr lang="ru-RU" sz="800" dirty="0"/>
        </a:p>
      </dgm:t>
    </dgm:pt>
    <dgm:pt modelId="{CBE46BC5-EDBC-4821-9D5D-58DFF24677C0}" type="parTrans" cxnId="{FCA105F7-B537-4D8E-8B4D-A8E8C7211716}">
      <dgm:prSet/>
      <dgm:spPr/>
      <dgm:t>
        <a:bodyPr/>
        <a:lstStyle/>
        <a:p>
          <a:endParaRPr lang="ru-RU"/>
        </a:p>
      </dgm:t>
    </dgm:pt>
    <dgm:pt modelId="{CB10B91B-34A5-4079-A414-0370C651ABF6}" type="sibTrans" cxnId="{FCA105F7-B537-4D8E-8B4D-A8E8C7211716}">
      <dgm:prSet/>
      <dgm:spPr/>
      <dgm:t>
        <a:bodyPr/>
        <a:lstStyle/>
        <a:p>
          <a:endParaRPr lang="ru-RU"/>
        </a:p>
      </dgm:t>
    </dgm:pt>
    <dgm:pt modelId="{A5064DCC-C0BD-436D-AA7C-322D46BC7196}">
      <dgm:prSet phldrT="[Текст]" custT="1"/>
      <dgm:spPr>
        <a:xfrm>
          <a:off x="6335545" y="1963097"/>
          <a:ext cx="1700307" cy="1402397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l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l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l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Стратегия социально-экономического развития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000" b="1" dirty="0" err="1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г.о</a:t>
          </a:r>
          <a:r>
            <a:rPr lang="ru-RU" sz="1000" b="1" dirty="0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. КИНЕЛЬ на период до 2025 г.</a:t>
          </a:r>
          <a:endParaRPr lang="ru-RU" sz="1000" b="1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62A5B16-0B2D-4A63-863A-6C2D6764AAE2}" type="sibTrans" cxnId="{FB1FBE31-5F49-43B7-915D-3DE679AE09F9}">
      <dgm:prSet/>
      <dgm:spPr/>
      <dgm:t>
        <a:bodyPr/>
        <a:lstStyle/>
        <a:p>
          <a:endParaRPr lang="ru-RU"/>
        </a:p>
      </dgm:t>
    </dgm:pt>
    <dgm:pt modelId="{98221454-A0C2-4612-974E-EE17B92512F5}" type="parTrans" cxnId="{FB1FBE31-5F49-43B7-915D-3DE679AE09F9}">
      <dgm:prSet/>
      <dgm:spPr/>
      <dgm:t>
        <a:bodyPr/>
        <a:lstStyle/>
        <a:p>
          <a:endParaRPr lang="ru-RU"/>
        </a:p>
      </dgm:t>
    </dgm:pt>
    <dgm:pt modelId="{E478C96B-74D9-426A-A0EE-E48AA7FA2BD3}">
      <dgm:prSet/>
      <dgm:spPr/>
      <dgm:t>
        <a:bodyPr/>
        <a:lstStyle/>
        <a:p>
          <a:endParaRPr lang="ru-RU" dirty="0"/>
        </a:p>
      </dgm:t>
    </dgm:pt>
    <dgm:pt modelId="{C0892A55-7E81-435C-AC9F-0B1567233072}" type="parTrans" cxnId="{EE399634-2844-453E-B45F-931476278D41}">
      <dgm:prSet/>
      <dgm:spPr/>
      <dgm:t>
        <a:bodyPr/>
        <a:lstStyle/>
        <a:p>
          <a:endParaRPr lang="ru-RU"/>
        </a:p>
      </dgm:t>
    </dgm:pt>
    <dgm:pt modelId="{BE87D368-CE49-4004-9884-EA571E2CA5C0}" type="sibTrans" cxnId="{EE399634-2844-453E-B45F-931476278D41}">
      <dgm:prSet/>
      <dgm:spPr/>
      <dgm:t>
        <a:bodyPr/>
        <a:lstStyle/>
        <a:p>
          <a:endParaRPr lang="ru-RU"/>
        </a:p>
      </dgm:t>
    </dgm:pt>
    <dgm:pt modelId="{C689F8B5-E567-4663-82DC-F9C8804A49FA}">
      <dgm:prSet custT="1"/>
      <dgm:spPr/>
      <dgm:t>
        <a:bodyPr/>
        <a:lstStyle/>
        <a:p>
          <a:endParaRPr lang="ru-RU" sz="1000" b="1" dirty="0"/>
        </a:p>
      </dgm:t>
    </dgm:pt>
    <dgm:pt modelId="{4C13C8BC-5008-4FFF-9258-D4C40AB245F5}" type="parTrans" cxnId="{DEB5E769-39D6-4817-993C-B98E60E87127}">
      <dgm:prSet/>
      <dgm:spPr/>
      <dgm:t>
        <a:bodyPr/>
        <a:lstStyle/>
        <a:p>
          <a:endParaRPr lang="ru-RU"/>
        </a:p>
      </dgm:t>
    </dgm:pt>
    <dgm:pt modelId="{F2647C60-1104-4F31-904D-B2613552A942}" type="sibTrans" cxnId="{DEB5E769-39D6-4817-993C-B98E60E87127}">
      <dgm:prSet/>
      <dgm:spPr/>
      <dgm:t>
        <a:bodyPr/>
        <a:lstStyle/>
        <a:p>
          <a:endParaRPr lang="ru-RU"/>
        </a:p>
      </dgm:t>
    </dgm:pt>
    <dgm:pt modelId="{C023160D-BE52-4AE7-83B4-D09D227F4B8E}">
      <dgm:prSet phldrT="[Текст]" custT="1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indent="0" defTabSz="444500">
            <a:spcBef>
              <a:spcPct val="0"/>
            </a:spcBef>
            <a:buNone/>
          </a:pP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A75D0F6-75D4-40C3-AF8E-0A29B5F86EF5}" type="parTrans" cxnId="{16F46572-7893-4EBC-815B-F54EA0912156}">
      <dgm:prSet/>
      <dgm:spPr/>
      <dgm:t>
        <a:bodyPr/>
        <a:lstStyle/>
        <a:p>
          <a:endParaRPr lang="ru-RU"/>
        </a:p>
      </dgm:t>
    </dgm:pt>
    <dgm:pt modelId="{A01F0355-F31A-4C72-BB06-43DC0EA5B6B2}" type="sibTrans" cxnId="{16F46572-7893-4EBC-815B-F54EA0912156}">
      <dgm:prSet/>
      <dgm:spPr/>
      <dgm:t>
        <a:bodyPr/>
        <a:lstStyle/>
        <a:p>
          <a:endParaRPr lang="ru-RU"/>
        </a:p>
      </dgm:t>
    </dgm:pt>
    <dgm:pt modelId="{CF9D75F3-E472-4D35-8831-FB25B1FA6C97}">
      <dgm:prSet phldrT="[Текст]" custT="1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68217C4-8184-4FE2-84F2-BF8A15889BAC}" type="parTrans" cxnId="{A8FF743A-70AE-490D-86BB-A5066073CF22}">
      <dgm:prSet/>
      <dgm:spPr/>
      <dgm:t>
        <a:bodyPr/>
        <a:lstStyle/>
        <a:p>
          <a:endParaRPr lang="ru-RU"/>
        </a:p>
      </dgm:t>
    </dgm:pt>
    <dgm:pt modelId="{7416D330-8277-4330-9B70-A66F64033D6E}" type="sibTrans" cxnId="{A8FF743A-70AE-490D-86BB-A5066073CF22}">
      <dgm:prSet/>
      <dgm:spPr/>
      <dgm:t>
        <a:bodyPr/>
        <a:lstStyle/>
        <a:p>
          <a:endParaRPr lang="ru-RU"/>
        </a:p>
      </dgm:t>
    </dgm:pt>
    <dgm:pt modelId="{22F7B19D-3DF1-45D8-8E42-7EFAA7CE2409}">
      <dgm:prSet phldrT="[Текст]" custT="1"/>
      <dgm:spPr>
        <a:xfrm>
          <a:off x="4225304" y="1963097"/>
          <a:ext cx="1700307" cy="1402397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Точки роста</a:t>
          </a:r>
          <a:endParaRPr lang="ru-RU" sz="1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2E85738-092E-4AB6-9F6A-0C200855B27E}" type="parTrans" cxnId="{D29D221D-932E-4298-A4DE-20051132A02B}">
      <dgm:prSet/>
      <dgm:spPr/>
      <dgm:t>
        <a:bodyPr/>
        <a:lstStyle/>
        <a:p>
          <a:endParaRPr lang="ru-RU"/>
        </a:p>
      </dgm:t>
    </dgm:pt>
    <dgm:pt modelId="{7AFCE7CC-2078-4698-8F79-5CCC20F4CDB7}" type="sibTrans" cxnId="{D29D221D-932E-4298-A4DE-20051132A02B}">
      <dgm:prSet/>
      <dgm:spPr/>
      <dgm:t>
        <a:bodyPr/>
        <a:lstStyle/>
        <a:p>
          <a:endParaRPr lang="ru-RU"/>
        </a:p>
      </dgm:t>
    </dgm:pt>
    <dgm:pt modelId="{22894C43-BCA1-4C88-97A4-957D0E5BC5D4}" type="pres">
      <dgm:prSet presAssocID="{0B1AECED-8F90-4A93-A2BB-69B6C015F9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BBF0A-916D-4760-9B5B-588C853AFBE8}" type="pres">
      <dgm:prSet presAssocID="{0B1AECED-8F90-4A93-A2BB-69B6C015F9FC}" presName="tSp" presStyleCnt="0"/>
      <dgm:spPr/>
    </dgm:pt>
    <dgm:pt modelId="{90FAB846-3D8C-4B12-A464-C29B961A9E9A}" type="pres">
      <dgm:prSet presAssocID="{0B1AECED-8F90-4A93-A2BB-69B6C015F9FC}" presName="bSp" presStyleCnt="0"/>
      <dgm:spPr/>
    </dgm:pt>
    <dgm:pt modelId="{FC88D3ED-1334-4B82-873C-598ADB0F7452}" type="pres">
      <dgm:prSet presAssocID="{0B1AECED-8F90-4A93-A2BB-69B6C015F9FC}" presName="process" presStyleCnt="0"/>
      <dgm:spPr/>
    </dgm:pt>
    <dgm:pt modelId="{8782FFC5-4869-4036-96A1-34E61F7AA740}" type="pres">
      <dgm:prSet presAssocID="{BCB6337F-CE98-42BA-8F40-32D6320A80F7}" presName="composite1" presStyleCnt="0"/>
      <dgm:spPr/>
    </dgm:pt>
    <dgm:pt modelId="{205548CB-3667-47FB-A16C-7AD309DD3086}" type="pres">
      <dgm:prSet presAssocID="{BCB6337F-CE98-42BA-8F40-32D6320A80F7}" presName="dummyNode1" presStyleLbl="node1" presStyleIdx="0" presStyleCnt="5"/>
      <dgm:spPr/>
    </dgm:pt>
    <dgm:pt modelId="{351A4A70-EDE5-405F-A98B-4A2C46B75BBE}" type="pres">
      <dgm:prSet presAssocID="{BCB6337F-CE98-42BA-8F40-32D6320A80F7}" presName="childNode1" presStyleLbl="bgAcc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DC495A0-D634-4AFB-8620-D1C72420867C}" type="pres">
      <dgm:prSet presAssocID="{BCB6337F-CE98-42BA-8F40-32D6320A80F7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081D1-75DD-44F2-A7F8-94F51BCE06A1}" type="pres">
      <dgm:prSet presAssocID="{BCB6337F-CE98-42BA-8F40-32D6320A80F7}" presName="parentNode1" presStyleLbl="node1" presStyleIdx="0" presStyleCnt="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FE60033-8999-4B38-AAF7-BE7C2ED5D678}" type="pres">
      <dgm:prSet presAssocID="{BCB6337F-CE98-42BA-8F40-32D6320A80F7}" presName="connSite1" presStyleCnt="0"/>
      <dgm:spPr/>
    </dgm:pt>
    <dgm:pt modelId="{546F9F04-C84A-4A0C-BD36-257AB0E4131B}" type="pres">
      <dgm:prSet presAssocID="{A18BE5CB-C24F-4826-A3B5-903F77B305C0}" presName="Name9" presStyleLbl="sibTrans2D1" presStyleIdx="0" presStyleCnt="4" custLinFactNeighborX="11679" custLinFactNeighborY="-1257"/>
      <dgm:spPr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</dgm:spPr>
      <dgm:t>
        <a:bodyPr/>
        <a:lstStyle/>
        <a:p>
          <a:endParaRPr lang="ru-RU"/>
        </a:p>
      </dgm:t>
    </dgm:pt>
    <dgm:pt modelId="{391236CE-5D69-4BFD-8CC0-8401D7EB1D4D}" type="pres">
      <dgm:prSet presAssocID="{507E6E24-4A86-4861-A9C8-CE5DF821F67A}" presName="composite2" presStyleCnt="0"/>
      <dgm:spPr/>
    </dgm:pt>
    <dgm:pt modelId="{5F60613B-08DD-40BA-8298-9B0A71C30A6F}" type="pres">
      <dgm:prSet presAssocID="{507E6E24-4A86-4861-A9C8-CE5DF821F67A}" presName="dummyNode2" presStyleLbl="node1" presStyleIdx="0" presStyleCnt="5"/>
      <dgm:spPr/>
    </dgm:pt>
    <dgm:pt modelId="{F643F76A-6705-4629-8D04-8631A66EFDFD}" type="pres">
      <dgm:prSet presAssocID="{507E6E24-4A86-4861-A9C8-CE5DF821F67A}" presName="childNode2" presStyleLbl="bgAcc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9305486-3036-4D36-AF69-4D10D8078B87}" type="pres">
      <dgm:prSet presAssocID="{507E6E24-4A86-4861-A9C8-CE5DF821F67A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318C9-9E9D-4389-A28D-A5039AF045EB}" type="pres">
      <dgm:prSet presAssocID="{507E6E24-4A86-4861-A9C8-CE5DF821F67A}" presName="parentNode2" presStyleLbl="node1" presStyleIdx="1" presStyleCnt="5" custLinFactNeighborX="-2269" custLinFactNeighborY="-1065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CC7BE47-8F1C-4DB3-8E37-2AE3FF2CFC7C}" type="pres">
      <dgm:prSet presAssocID="{507E6E24-4A86-4861-A9C8-CE5DF821F67A}" presName="connSite2" presStyleCnt="0"/>
      <dgm:spPr/>
    </dgm:pt>
    <dgm:pt modelId="{3296657A-A890-4221-A2F8-42ADE14F7582}" type="pres">
      <dgm:prSet presAssocID="{91E34410-7592-489E-A842-D543D7D966A7}" presName="Name18" presStyleLbl="sibTrans2D1" presStyleIdx="1" presStyleCnt="4" custLinFactNeighborX="-1782" custLinFactNeighborY="-4076"/>
      <dgm:spPr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</dgm:spPr>
      <dgm:t>
        <a:bodyPr/>
        <a:lstStyle/>
        <a:p>
          <a:endParaRPr lang="ru-RU"/>
        </a:p>
      </dgm:t>
    </dgm:pt>
    <dgm:pt modelId="{5DD1ED5C-0A5A-413E-84DD-1319DE83ACB8}" type="pres">
      <dgm:prSet presAssocID="{478C1548-4882-4FC5-A5DE-416375C93EC4}" presName="composite1" presStyleCnt="0"/>
      <dgm:spPr/>
    </dgm:pt>
    <dgm:pt modelId="{5B4250F2-946E-4A86-BD8A-539A82B5FB34}" type="pres">
      <dgm:prSet presAssocID="{478C1548-4882-4FC5-A5DE-416375C93EC4}" presName="dummyNode1" presStyleLbl="node1" presStyleIdx="1" presStyleCnt="5"/>
      <dgm:spPr/>
    </dgm:pt>
    <dgm:pt modelId="{3EA37CA1-ED05-477A-AB70-FF602CFAF96F}" type="pres">
      <dgm:prSet presAssocID="{478C1548-4882-4FC5-A5DE-416375C93EC4}" presName="childNode1" presStyleLbl="bgAcc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AB5B42E-7058-4D6A-9030-7A7F041F34AD}" type="pres">
      <dgm:prSet presAssocID="{478C1548-4882-4FC5-A5DE-416375C93EC4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6A702-CFCD-4F20-8500-99B407C4BD0A}" type="pres">
      <dgm:prSet presAssocID="{478C1548-4882-4FC5-A5DE-416375C93EC4}" presName="parentNode1" presStyleLbl="node1" presStyleIdx="2" presStyleCnt="5" custLinFactNeighborX="2470" custLinFactNeighborY="31769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D22125C-99E3-404A-A270-897593BFB9A7}" type="pres">
      <dgm:prSet presAssocID="{478C1548-4882-4FC5-A5DE-416375C93EC4}" presName="connSite1" presStyleCnt="0"/>
      <dgm:spPr/>
    </dgm:pt>
    <dgm:pt modelId="{051D5504-46D3-4002-A2E2-44689F49C68E}" type="pres">
      <dgm:prSet presAssocID="{B7722C7C-A675-460F-9081-F8E33A2EBA22}" presName="Name9" presStyleLbl="sibTrans2D1" presStyleIdx="2" presStyleCnt="4"/>
      <dgm:spPr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</dgm:spPr>
      <dgm:t>
        <a:bodyPr/>
        <a:lstStyle/>
        <a:p>
          <a:endParaRPr lang="ru-RU"/>
        </a:p>
      </dgm:t>
    </dgm:pt>
    <dgm:pt modelId="{46530CB8-7AD6-43A1-A825-3D8E83FA55BE}" type="pres">
      <dgm:prSet presAssocID="{A5064DCC-C0BD-436D-AA7C-322D46BC7196}" presName="composite2" presStyleCnt="0"/>
      <dgm:spPr/>
    </dgm:pt>
    <dgm:pt modelId="{A13E3591-920C-4E5F-8D81-A48F702C4FBE}" type="pres">
      <dgm:prSet presAssocID="{A5064DCC-C0BD-436D-AA7C-322D46BC7196}" presName="dummyNode2" presStyleLbl="node1" presStyleIdx="2" presStyleCnt="5"/>
      <dgm:spPr/>
    </dgm:pt>
    <dgm:pt modelId="{6C569CC0-2D03-413A-A2D2-FF65D7EB8FAE}" type="pres">
      <dgm:prSet presAssocID="{A5064DCC-C0BD-436D-AA7C-322D46BC7196}" presName="childNode2" presStyleLbl="bgAcc1" presStyleIdx="3" presStyleCnt="5" custScaleX="102698" custScaleY="104443" custLinFactNeighborX="5307" custLinFactNeighborY="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6A41A-4C7A-4FE1-B1F0-C450D101FF34}" type="pres">
      <dgm:prSet presAssocID="{A5064DCC-C0BD-436D-AA7C-322D46BC7196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22167-87A7-4269-933B-9E963FCA8F8E}" type="pres">
      <dgm:prSet presAssocID="{A5064DCC-C0BD-436D-AA7C-322D46BC7196}" presName="parentNode2" presStyleLbl="node1" presStyleIdx="3" presStyleCnt="5" custScaleY="124513" custLinFactNeighborX="-418" custLinFactNeighborY="-336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C71C-82EE-47F3-A618-BB0CBEEE37BE}" type="pres">
      <dgm:prSet presAssocID="{A5064DCC-C0BD-436D-AA7C-322D46BC7196}" presName="connSite2" presStyleCnt="0"/>
      <dgm:spPr/>
    </dgm:pt>
    <dgm:pt modelId="{B88495C6-B66D-47E7-BDE2-4FFD2203B3FD}" type="pres">
      <dgm:prSet presAssocID="{A62A5B16-0B2D-4A63-863A-6C2D6764AAE2}" presName="Name18" presStyleLbl="sibTrans2D1" presStyleIdx="3" presStyleCnt="4" custScaleX="111414" custLinFactNeighborX="-25169" custLinFactNeighborY="-7735"/>
      <dgm:spPr/>
      <dgm:t>
        <a:bodyPr/>
        <a:lstStyle/>
        <a:p>
          <a:endParaRPr lang="ru-RU"/>
        </a:p>
      </dgm:t>
    </dgm:pt>
    <dgm:pt modelId="{0A36BE90-66ED-4328-8C84-4D690FDEA7D8}" type="pres">
      <dgm:prSet presAssocID="{71218A84-3CCD-48AD-A4A6-EE90DF62081D}" presName="composite1" presStyleCnt="0"/>
      <dgm:spPr/>
    </dgm:pt>
    <dgm:pt modelId="{2EB5D2D1-45AE-447B-84FE-E85EABA84CC5}" type="pres">
      <dgm:prSet presAssocID="{71218A84-3CCD-48AD-A4A6-EE90DF62081D}" presName="dummyNode1" presStyleLbl="node1" presStyleIdx="3" presStyleCnt="5"/>
      <dgm:spPr/>
    </dgm:pt>
    <dgm:pt modelId="{4C89CD63-CBFF-4EF3-8CB3-21A19BD5C5D6}" type="pres">
      <dgm:prSet presAssocID="{71218A84-3CCD-48AD-A4A6-EE90DF62081D}" presName="childNode1" presStyleLbl="bgAcc1" presStyleIdx="4" presStyleCnt="5" custScaleY="12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A138B-2E83-4267-9E78-DB8D5E2605DE}" type="pres">
      <dgm:prSet presAssocID="{71218A84-3CCD-48AD-A4A6-EE90DF62081D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7060D-3108-4BDC-814E-9FC2C0D93E95}" type="pres">
      <dgm:prSet presAssocID="{71218A84-3CCD-48AD-A4A6-EE90DF62081D}" presName="parentNode1" presStyleLbl="node1" presStyleIdx="4" presStyleCnt="5" custScaleY="117677" custLinFactY="-100000" custLinFactNeighborX="-2651" custLinFactNeighborY="-1573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8384E-4784-498E-8929-5D662DBCC4E2}" type="pres">
      <dgm:prSet presAssocID="{71218A84-3CCD-48AD-A4A6-EE90DF62081D}" presName="connSite1" presStyleCnt="0"/>
      <dgm:spPr/>
    </dgm:pt>
  </dgm:ptLst>
  <dgm:cxnLst>
    <dgm:cxn modelId="{BAACAA83-DB9C-4667-B116-570F654FBD73}" srcId="{71218A84-3CCD-48AD-A4A6-EE90DF62081D}" destId="{799B4225-7E80-4E12-A0B9-6BE088CC9972}" srcOrd="2" destOrd="0" parTransId="{D92FA814-13CD-4601-B56D-ED6F241F78C2}" sibTransId="{147C8629-7E5D-4CD3-A3FB-F7263BC58E40}"/>
    <dgm:cxn modelId="{641D803F-C115-42F5-9EA3-DB68534C3348}" type="presOf" srcId="{CE847D25-AF54-419B-8C6A-7836115A2F28}" destId="{7AB5B42E-7058-4D6A-9030-7A7F041F34AD}" srcOrd="1" destOrd="2" presId="urn:microsoft.com/office/officeart/2005/8/layout/hProcess4"/>
    <dgm:cxn modelId="{81232608-1DAF-4BF9-AAEF-210EF7ED79A4}" srcId="{507E6E24-4A86-4861-A9C8-CE5DF821F67A}" destId="{75482234-DAD6-4C55-8008-21AB1FDB9D0C}" srcOrd="1" destOrd="0" parTransId="{C8C347B7-F0C0-4217-9A19-D103E41438F3}" sibTransId="{5596A279-08AD-4EEC-92B5-0C9B222B43DD}"/>
    <dgm:cxn modelId="{2C1986EF-4D97-4C7C-A424-9FCB9AB4A7EF}" srcId="{0B1AECED-8F90-4A93-A2BB-69B6C015F9FC}" destId="{507E6E24-4A86-4861-A9C8-CE5DF821F67A}" srcOrd="1" destOrd="0" parTransId="{9FA79D14-FB12-424D-A37B-103B8EB627A7}" sibTransId="{91E34410-7592-489E-A842-D543D7D966A7}"/>
    <dgm:cxn modelId="{A8FF743A-70AE-490D-86BB-A5066073CF22}" srcId="{478C1548-4882-4FC5-A5DE-416375C93EC4}" destId="{CF9D75F3-E472-4D35-8831-FB25B1FA6C97}" srcOrd="5" destOrd="0" parTransId="{C68217C4-8184-4FE2-84F2-BF8A15889BAC}" sibTransId="{7416D330-8277-4330-9B70-A66F64033D6E}"/>
    <dgm:cxn modelId="{641919D7-CEBE-4903-A020-F2E2406257F7}" srcId="{478C1548-4882-4FC5-A5DE-416375C93EC4}" destId="{7F283143-7B28-4E89-8C2D-B38E20B6BE45}" srcOrd="0" destOrd="0" parTransId="{D2BAF03C-8E59-4D47-AE83-98FFC2FF85BC}" sibTransId="{372A9257-93F6-45FF-9A91-0364C199AED4}"/>
    <dgm:cxn modelId="{2FDAEE2C-EA99-4805-A34F-92DA4C0ECFA2}" type="presOf" srcId="{75482234-DAD6-4C55-8008-21AB1FDB9D0C}" destId="{F643F76A-6705-4629-8D04-8631A66EFDFD}" srcOrd="0" destOrd="1" presId="urn:microsoft.com/office/officeart/2005/8/layout/hProcess4"/>
    <dgm:cxn modelId="{769FE598-32B0-45B6-80C7-A0B91256BB32}" srcId="{478C1548-4882-4FC5-A5DE-416375C93EC4}" destId="{C460E91C-A2F9-4888-AFE9-71257A85E417}" srcOrd="3" destOrd="0" parTransId="{F2DC5A7D-BF5F-4E97-8206-7E9E9C4B1A43}" sibTransId="{2A26B00F-7EA2-4E94-BDC9-0CFD5BB0B51C}"/>
    <dgm:cxn modelId="{C108E714-CDED-4FA9-AF1C-8FFF9EEF38C1}" srcId="{71218A84-3CCD-48AD-A4A6-EE90DF62081D}" destId="{26F6E7B7-79E4-4F2B-9B20-93AEDA9955E1}" srcOrd="0" destOrd="0" parTransId="{D07210FB-1402-4F0B-9160-4E2E69CB4F2E}" sibTransId="{A4F2CCE2-7840-4EF7-94F4-5DEEE7BC1870}"/>
    <dgm:cxn modelId="{DE885740-D140-4F88-8E93-E8CEE5474D6F}" type="presOf" srcId="{C689F8B5-E567-4663-82DC-F9C8804A49FA}" destId="{679A138B-2E83-4267-9E78-DB8D5E2605DE}" srcOrd="1" destOrd="1" presId="urn:microsoft.com/office/officeart/2005/8/layout/hProcess4"/>
    <dgm:cxn modelId="{FCA105F7-B537-4D8E-8B4D-A8E8C7211716}" srcId="{71218A84-3CCD-48AD-A4A6-EE90DF62081D}" destId="{B8353206-D7DE-455D-A7BD-5EE20C90C3FD}" srcOrd="4" destOrd="0" parTransId="{CBE46BC5-EDBC-4821-9D5D-58DFF24677C0}" sibTransId="{CB10B91B-34A5-4079-A414-0370C651ABF6}"/>
    <dgm:cxn modelId="{08B31B87-08C8-4325-9136-1CD9727E7667}" type="presOf" srcId="{7F283143-7B28-4E89-8C2D-B38E20B6BE45}" destId="{3EA37CA1-ED05-477A-AB70-FF602CFAF96F}" srcOrd="0" destOrd="0" presId="urn:microsoft.com/office/officeart/2005/8/layout/hProcess4"/>
    <dgm:cxn modelId="{DD7EE792-9DC0-4FEE-8C5E-FF167DBD4882}" type="presOf" srcId="{C460E91C-A2F9-4888-AFE9-71257A85E417}" destId="{7AB5B42E-7058-4D6A-9030-7A7F041F34AD}" srcOrd="1" destOrd="3" presId="urn:microsoft.com/office/officeart/2005/8/layout/hProcess4"/>
    <dgm:cxn modelId="{4D6B2A6D-3303-475C-9D7C-2282774ACB3F}" type="presOf" srcId="{A18BE5CB-C24F-4826-A3B5-903F77B305C0}" destId="{546F9F04-C84A-4A0C-BD36-257AB0E4131B}" srcOrd="0" destOrd="0" presId="urn:microsoft.com/office/officeart/2005/8/layout/hProcess4"/>
    <dgm:cxn modelId="{DBEDA8D5-CEA9-48BD-9D0E-BC4DD286EF13}" srcId="{507E6E24-4A86-4861-A9C8-CE5DF821F67A}" destId="{AE9FE7FE-135A-4DC2-A14A-4CA0F11E4091}" srcOrd="0" destOrd="0" parTransId="{D5D063A5-3CC0-4BA0-A986-E3D2D7F788FD}" sibTransId="{1FE2246B-6E16-4F61-BEF2-22AA883ACCF5}"/>
    <dgm:cxn modelId="{19B4E60E-3CA3-42FC-A3B7-FD9DB23C0999}" type="presOf" srcId="{AE9FE7FE-135A-4DC2-A14A-4CA0F11E4091}" destId="{F643F76A-6705-4629-8D04-8631A66EFDFD}" srcOrd="0" destOrd="0" presId="urn:microsoft.com/office/officeart/2005/8/layout/hProcess4"/>
    <dgm:cxn modelId="{46F0C1D8-06A0-4BBF-98A3-132829548017}" type="presOf" srcId="{CF9D75F3-E472-4D35-8831-FB25B1FA6C97}" destId="{3EA37CA1-ED05-477A-AB70-FF602CFAF96F}" srcOrd="0" destOrd="5" presId="urn:microsoft.com/office/officeart/2005/8/layout/hProcess4"/>
    <dgm:cxn modelId="{337B04CB-A9E1-4104-B0A1-2906DED02016}" type="presOf" srcId="{B7722C7C-A675-460F-9081-F8E33A2EBA22}" destId="{051D5504-46D3-4002-A2E2-44689F49C68E}" srcOrd="0" destOrd="0" presId="urn:microsoft.com/office/officeart/2005/8/layout/hProcess4"/>
    <dgm:cxn modelId="{5EC0E73F-D8B8-4150-BE41-4B793400AE30}" srcId="{0B1AECED-8F90-4A93-A2BB-69B6C015F9FC}" destId="{478C1548-4882-4FC5-A5DE-416375C93EC4}" srcOrd="2" destOrd="0" parTransId="{70CB1A87-FE47-4555-975C-1CBCE8BAA5C7}" sibTransId="{B7722C7C-A675-460F-9081-F8E33A2EBA22}"/>
    <dgm:cxn modelId="{EB04FED0-6924-4A2C-9403-705B375C4C79}" type="presOf" srcId="{BCB6337F-CE98-42BA-8F40-32D6320A80F7}" destId="{ADA081D1-75DD-44F2-A7F8-94F51BCE06A1}" srcOrd="0" destOrd="0" presId="urn:microsoft.com/office/officeart/2005/8/layout/hProcess4"/>
    <dgm:cxn modelId="{D29D221D-932E-4298-A4DE-20051132A02B}" srcId="{478C1548-4882-4FC5-A5DE-416375C93EC4}" destId="{22F7B19D-3DF1-45D8-8E42-7EFAA7CE2409}" srcOrd="4" destOrd="0" parTransId="{82E85738-092E-4AB6-9F6A-0C200855B27E}" sibTransId="{7AFCE7CC-2078-4698-8F79-5CCC20F4CDB7}"/>
    <dgm:cxn modelId="{28C573D1-B023-4696-B205-DA258B43547B}" type="presOf" srcId="{C023160D-BE52-4AE7-83B4-D09D227F4B8E}" destId="{7AB5B42E-7058-4D6A-9030-7A7F041F34AD}" srcOrd="1" destOrd="6" presId="urn:microsoft.com/office/officeart/2005/8/layout/hProcess4"/>
    <dgm:cxn modelId="{34ABB4E6-5A94-40D7-9990-C4889751C031}" type="presOf" srcId="{B8353206-D7DE-455D-A7BD-5EE20C90C3FD}" destId="{679A138B-2E83-4267-9E78-DB8D5E2605DE}" srcOrd="1" destOrd="4" presId="urn:microsoft.com/office/officeart/2005/8/layout/hProcess4"/>
    <dgm:cxn modelId="{55DFA1BE-72D9-4F7D-8F20-E3A19948B592}" type="presOf" srcId="{91E34410-7592-489E-A842-D543D7D966A7}" destId="{3296657A-A890-4221-A2F8-42ADE14F7582}" srcOrd="0" destOrd="0" presId="urn:microsoft.com/office/officeart/2005/8/layout/hProcess4"/>
    <dgm:cxn modelId="{FB1FBE31-5F49-43B7-915D-3DE679AE09F9}" srcId="{0B1AECED-8F90-4A93-A2BB-69B6C015F9FC}" destId="{A5064DCC-C0BD-436D-AA7C-322D46BC7196}" srcOrd="3" destOrd="0" parTransId="{98221454-A0C2-4612-974E-EE17B92512F5}" sibTransId="{A62A5B16-0B2D-4A63-863A-6C2D6764AAE2}"/>
    <dgm:cxn modelId="{16F46572-7893-4EBC-815B-F54EA0912156}" srcId="{478C1548-4882-4FC5-A5DE-416375C93EC4}" destId="{C023160D-BE52-4AE7-83B4-D09D227F4B8E}" srcOrd="6" destOrd="0" parTransId="{BA75D0F6-75D4-40C3-AF8E-0A29B5F86EF5}" sibTransId="{A01F0355-F31A-4C72-BB06-43DC0EA5B6B2}"/>
    <dgm:cxn modelId="{F4471CA1-2C09-47EF-8CA2-B59AF8A3389D}" type="presOf" srcId="{0B1AECED-8F90-4A93-A2BB-69B6C015F9FC}" destId="{22894C43-BCA1-4C88-97A4-957D0E5BC5D4}" srcOrd="0" destOrd="0" presId="urn:microsoft.com/office/officeart/2005/8/layout/hProcess4"/>
    <dgm:cxn modelId="{B5FB9ECD-61F2-4354-9DD5-5880D3BC08B8}" type="presOf" srcId="{CE847D25-AF54-419B-8C6A-7836115A2F28}" destId="{3EA37CA1-ED05-477A-AB70-FF602CFAF96F}" srcOrd="0" destOrd="2" presId="urn:microsoft.com/office/officeart/2005/8/layout/hProcess4"/>
    <dgm:cxn modelId="{82FDDF97-1DCC-405D-B1B2-F699BCA70442}" type="presOf" srcId="{A62A5B16-0B2D-4A63-863A-6C2D6764AAE2}" destId="{B88495C6-B66D-47E7-BDE2-4FFD2203B3FD}" srcOrd="0" destOrd="0" presId="urn:microsoft.com/office/officeart/2005/8/layout/hProcess4"/>
    <dgm:cxn modelId="{A803D79B-3AC5-4E2E-B5D3-4F74714EA4E7}" type="presOf" srcId="{C460E91C-A2F9-4888-AFE9-71257A85E417}" destId="{3EA37CA1-ED05-477A-AB70-FF602CFAF96F}" srcOrd="0" destOrd="3" presId="urn:microsoft.com/office/officeart/2005/8/layout/hProcess4"/>
    <dgm:cxn modelId="{413BA081-36E8-4160-9803-52CD32E50F8B}" type="presOf" srcId="{AE9FE7FE-135A-4DC2-A14A-4CA0F11E4091}" destId="{09305486-3036-4D36-AF69-4D10D8078B87}" srcOrd="1" destOrd="0" presId="urn:microsoft.com/office/officeart/2005/8/layout/hProcess4"/>
    <dgm:cxn modelId="{F9BB86AA-0D98-4412-B93A-E4F1B9D78BFA}" srcId="{BCB6337F-CE98-42BA-8F40-32D6320A80F7}" destId="{1DDADBD7-05FC-4FAF-9860-D5B473F84A06}" srcOrd="0" destOrd="0" parTransId="{C5F55E88-7D19-4A31-8A3A-D0BCD6376994}" sibTransId="{42B71A9A-C9A3-47A3-9BE5-AF7FDEEF6D18}"/>
    <dgm:cxn modelId="{CBFEBD29-F14A-4F33-AB24-2AAD98B15901}" type="presOf" srcId="{A5064DCC-C0BD-436D-AA7C-322D46BC7196}" destId="{F6822167-87A7-4269-933B-9E963FCA8F8E}" srcOrd="0" destOrd="0" presId="urn:microsoft.com/office/officeart/2005/8/layout/hProcess4"/>
    <dgm:cxn modelId="{B2486E0F-CFC9-4713-9703-D8537C2C3250}" type="presOf" srcId="{75482234-DAD6-4C55-8008-21AB1FDB9D0C}" destId="{09305486-3036-4D36-AF69-4D10D8078B87}" srcOrd="1" destOrd="1" presId="urn:microsoft.com/office/officeart/2005/8/layout/hProcess4"/>
    <dgm:cxn modelId="{CC4D715C-7E56-43CC-9554-55C3FC4F581D}" srcId="{478C1548-4882-4FC5-A5DE-416375C93EC4}" destId="{CE847D25-AF54-419B-8C6A-7836115A2F28}" srcOrd="2" destOrd="0" parTransId="{A5AFD4E1-AE74-4425-BB52-4799C51F3BC8}" sibTransId="{F9B795F2-5C33-4109-AA21-D8F03A862EE6}"/>
    <dgm:cxn modelId="{13D09D6C-59B7-4587-BB14-B2CD1C35EE26}" type="presOf" srcId="{7F283143-7B28-4E89-8C2D-B38E20B6BE45}" destId="{7AB5B42E-7058-4D6A-9030-7A7F041F34AD}" srcOrd="1" destOrd="0" presId="urn:microsoft.com/office/officeart/2005/8/layout/hProcess4"/>
    <dgm:cxn modelId="{5DAFC3B9-772B-448A-A13D-FA6FE88D0FD5}" type="presOf" srcId="{26F6E7B7-79E4-4F2B-9B20-93AEDA9955E1}" destId="{679A138B-2E83-4267-9E78-DB8D5E2605DE}" srcOrd="1" destOrd="0" presId="urn:microsoft.com/office/officeart/2005/8/layout/hProcess4"/>
    <dgm:cxn modelId="{AA282E7C-1776-49F9-B0F8-46230CC0E246}" type="presOf" srcId="{799B4225-7E80-4E12-A0B9-6BE088CC9972}" destId="{679A138B-2E83-4267-9E78-DB8D5E2605DE}" srcOrd="1" destOrd="2" presId="urn:microsoft.com/office/officeart/2005/8/layout/hProcess4"/>
    <dgm:cxn modelId="{BED68F23-3BCC-4747-874E-94538224B472}" type="presOf" srcId="{26F6E7B7-79E4-4F2B-9B20-93AEDA9955E1}" destId="{4C89CD63-CBFF-4EF3-8CB3-21A19BD5C5D6}" srcOrd="0" destOrd="0" presId="urn:microsoft.com/office/officeart/2005/8/layout/hProcess4"/>
    <dgm:cxn modelId="{169C03A7-00A7-42BC-A12A-AF3C44ABDBB1}" type="presOf" srcId="{E478C96B-74D9-426A-A0EE-E48AA7FA2BD3}" destId="{3966A41A-4C7A-4FE1-B1F0-C450D101FF34}" srcOrd="1" destOrd="0" presId="urn:microsoft.com/office/officeart/2005/8/layout/hProcess4"/>
    <dgm:cxn modelId="{03D08509-4ADB-4272-8A5D-32FF77FB7878}" type="presOf" srcId="{71218A84-3CCD-48AD-A4A6-EE90DF62081D}" destId="{9C97060D-3108-4BDC-814E-9FC2C0D93E95}" srcOrd="0" destOrd="0" presId="urn:microsoft.com/office/officeart/2005/8/layout/hProcess4"/>
    <dgm:cxn modelId="{4F6C3ACA-00C0-4235-A689-0907076CE129}" type="presOf" srcId="{799B4225-7E80-4E12-A0B9-6BE088CC9972}" destId="{4C89CD63-CBFF-4EF3-8CB3-21A19BD5C5D6}" srcOrd="0" destOrd="2" presId="urn:microsoft.com/office/officeart/2005/8/layout/hProcess4"/>
    <dgm:cxn modelId="{02AE690B-6352-48E1-BF50-F41222E3944F}" srcId="{0B1AECED-8F90-4A93-A2BB-69B6C015F9FC}" destId="{BCB6337F-CE98-42BA-8F40-32D6320A80F7}" srcOrd="0" destOrd="0" parTransId="{97D87521-10F1-4B5B-AF86-DDE55836FAE7}" sibTransId="{A18BE5CB-C24F-4826-A3B5-903F77B305C0}"/>
    <dgm:cxn modelId="{5C4ED8EB-F47C-4293-B197-C79280833397}" type="presOf" srcId="{292FD89B-45FB-4D4D-8281-0F3768934AEE}" destId="{679A138B-2E83-4267-9E78-DB8D5E2605DE}" srcOrd="1" destOrd="3" presId="urn:microsoft.com/office/officeart/2005/8/layout/hProcess4"/>
    <dgm:cxn modelId="{DD166965-1E70-4E86-800B-E5AECC0BC809}" type="presOf" srcId="{C689F8B5-E567-4663-82DC-F9C8804A49FA}" destId="{4C89CD63-CBFF-4EF3-8CB3-21A19BD5C5D6}" srcOrd="0" destOrd="1" presId="urn:microsoft.com/office/officeart/2005/8/layout/hProcess4"/>
    <dgm:cxn modelId="{57442CB1-73B1-486E-93E4-CBDECB400BA8}" type="presOf" srcId="{292FD89B-45FB-4D4D-8281-0F3768934AEE}" destId="{4C89CD63-CBFF-4EF3-8CB3-21A19BD5C5D6}" srcOrd="0" destOrd="3" presId="urn:microsoft.com/office/officeart/2005/8/layout/hProcess4"/>
    <dgm:cxn modelId="{37A460BB-F052-461E-AAE4-FD9CD5FD84FF}" type="presOf" srcId="{C023160D-BE52-4AE7-83B4-D09D227F4B8E}" destId="{3EA37CA1-ED05-477A-AB70-FF602CFAF96F}" srcOrd="0" destOrd="6" presId="urn:microsoft.com/office/officeart/2005/8/layout/hProcess4"/>
    <dgm:cxn modelId="{B44C9D12-934C-45A6-9BB6-B274628FA144}" type="presOf" srcId="{1DDADBD7-05FC-4FAF-9860-D5B473F84A06}" destId="{351A4A70-EDE5-405F-A98B-4A2C46B75BBE}" srcOrd="0" destOrd="0" presId="urn:microsoft.com/office/officeart/2005/8/layout/hProcess4"/>
    <dgm:cxn modelId="{07A2C054-E8A2-4290-92D9-AB32E8882666}" type="presOf" srcId="{507E6E24-4A86-4861-A9C8-CE5DF821F67A}" destId="{076318C9-9E9D-4389-A28D-A5039AF045EB}" srcOrd="0" destOrd="0" presId="urn:microsoft.com/office/officeart/2005/8/layout/hProcess4"/>
    <dgm:cxn modelId="{97DBF073-0C7F-4CF7-9977-F4E7A93E28E6}" type="presOf" srcId="{22F7B19D-3DF1-45D8-8E42-7EFAA7CE2409}" destId="{7AB5B42E-7058-4D6A-9030-7A7F041F34AD}" srcOrd="1" destOrd="4" presId="urn:microsoft.com/office/officeart/2005/8/layout/hProcess4"/>
    <dgm:cxn modelId="{9C42789F-34B9-4B65-8848-8F3899534050}" type="presOf" srcId="{B8353206-D7DE-455D-A7BD-5EE20C90C3FD}" destId="{4C89CD63-CBFF-4EF3-8CB3-21A19BD5C5D6}" srcOrd="0" destOrd="4" presId="urn:microsoft.com/office/officeart/2005/8/layout/hProcess4"/>
    <dgm:cxn modelId="{DC42646D-3EB4-4DDB-8693-5CD33D526BF4}" srcId="{71218A84-3CCD-48AD-A4A6-EE90DF62081D}" destId="{292FD89B-45FB-4D4D-8281-0F3768934AEE}" srcOrd="3" destOrd="0" parTransId="{DB2204EC-00B8-42B5-BD28-3FB1DC8A3AD5}" sibTransId="{1F687517-DBDE-4D62-9691-DD70ABB0565D}"/>
    <dgm:cxn modelId="{A188F2A6-94F9-41FD-AC9C-E8703E8B5439}" type="presOf" srcId="{E478C96B-74D9-426A-A0EE-E48AA7FA2BD3}" destId="{6C569CC0-2D03-413A-A2D2-FF65D7EB8FAE}" srcOrd="0" destOrd="0" presId="urn:microsoft.com/office/officeart/2005/8/layout/hProcess4"/>
    <dgm:cxn modelId="{2A257A4E-6820-4035-9CB2-33D986A46595}" srcId="{0B1AECED-8F90-4A93-A2BB-69B6C015F9FC}" destId="{71218A84-3CCD-48AD-A4A6-EE90DF62081D}" srcOrd="4" destOrd="0" parTransId="{420BBAD3-2A24-4373-8899-7AE2C319A2FB}" sibTransId="{491D1F5A-262D-490E-A1C7-378E31E13A4D}"/>
    <dgm:cxn modelId="{6C3A74BB-8AC2-4B85-A0FB-299108D55A5D}" srcId="{478C1548-4882-4FC5-A5DE-416375C93EC4}" destId="{ED32F715-A74A-4541-A98D-3BD84B6DD3CF}" srcOrd="1" destOrd="0" parTransId="{10B3497F-A8E8-4E15-9FCA-AAA4C5A15E57}" sibTransId="{EDD54695-D8BA-4614-9213-68DE4C7DC2FD}"/>
    <dgm:cxn modelId="{C5DAC4D6-7C5F-41FE-B6FD-C57A60A2FAEA}" type="presOf" srcId="{1DDADBD7-05FC-4FAF-9860-D5B473F84A06}" destId="{ADC495A0-D634-4AFB-8620-D1C72420867C}" srcOrd="1" destOrd="0" presId="urn:microsoft.com/office/officeart/2005/8/layout/hProcess4"/>
    <dgm:cxn modelId="{A7953B46-7D6F-40C3-A1D4-27DB849D5019}" type="presOf" srcId="{ED32F715-A74A-4541-A98D-3BD84B6DD3CF}" destId="{3EA37CA1-ED05-477A-AB70-FF602CFAF96F}" srcOrd="0" destOrd="1" presId="urn:microsoft.com/office/officeart/2005/8/layout/hProcess4"/>
    <dgm:cxn modelId="{DEB5E769-39D6-4817-993C-B98E60E87127}" srcId="{71218A84-3CCD-48AD-A4A6-EE90DF62081D}" destId="{C689F8B5-E567-4663-82DC-F9C8804A49FA}" srcOrd="1" destOrd="0" parTransId="{4C13C8BC-5008-4FFF-9258-D4C40AB245F5}" sibTransId="{F2647C60-1104-4F31-904D-B2613552A942}"/>
    <dgm:cxn modelId="{09D7650A-57BF-4326-A871-877E7149F24E}" type="presOf" srcId="{ED32F715-A74A-4541-A98D-3BD84B6DD3CF}" destId="{7AB5B42E-7058-4D6A-9030-7A7F041F34AD}" srcOrd="1" destOrd="1" presId="urn:microsoft.com/office/officeart/2005/8/layout/hProcess4"/>
    <dgm:cxn modelId="{EE399634-2844-453E-B45F-931476278D41}" srcId="{A5064DCC-C0BD-436D-AA7C-322D46BC7196}" destId="{E478C96B-74D9-426A-A0EE-E48AA7FA2BD3}" srcOrd="0" destOrd="0" parTransId="{C0892A55-7E81-435C-AC9F-0B1567233072}" sibTransId="{BE87D368-CE49-4004-9884-EA571E2CA5C0}"/>
    <dgm:cxn modelId="{A09DD36D-BEFA-44F2-9690-17802ADF6AEE}" type="presOf" srcId="{CF9D75F3-E472-4D35-8831-FB25B1FA6C97}" destId="{7AB5B42E-7058-4D6A-9030-7A7F041F34AD}" srcOrd="1" destOrd="5" presId="urn:microsoft.com/office/officeart/2005/8/layout/hProcess4"/>
    <dgm:cxn modelId="{C33A789C-03A6-4311-A009-125238B0A0F3}" type="presOf" srcId="{22F7B19D-3DF1-45D8-8E42-7EFAA7CE2409}" destId="{3EA37CA1-ED05-477A-AB70-FF602CFAF96F}" srcOrd="0" destOrd="4" presId="urn:microsoft.com/office/officeart/2005/8/layout/hProcess4"/>
    <dgm:cxn modelId="{BBBF8ADC-A8E2-42BC-9E8A-670D50B2E1AF}" type="presOf" srcId="{478C1548-4882-4FC5-A5DE-416375C93EC4}" destId="{9796A702-CFCD-4F20-8500-99B407C4BD0A}" srcOrd="0" destOrd="0" presId="urn:microsoft.com/office/officeart/2005/8/layout/hProcess4"/>
    <dgm:cxn modelId="{D84A0AD1-2FC7-4856-9CD0-3C2F87E5071E}" type="presParOf" srcId="{22894C43-BCA1-4C88-97A4-957D0E5BC5D4}" destId="{3A0BBF0A-916D-4760-9B5B-588C853AFBE8}" srcOrd="0" destOrd="0" presId="urn:microsoft.com/office/officeart/2005/8/layout/hProcess4"/>
    <dgm:cxn modelId="{BA426E89-FBE1-4576-B897-DCE9DE4D682B}" type="presParOf" srcId="{22894C43-BCA1-4C88-97A4-957D0E5BC5D4}" destId="{90FAB846-3D8C-4B12-A464-C29B961A9E9A}" srcOrd="1" destOrd="0" presId="urn:microsoft.com/office/officeart/2005/8/layout/hProcess4"/>
    <dgm:cxn modelId="{FB82F87B-1D28-476E-B474-4D63AF62A3EE}" type="presParOf" srcId="{22894C43-BCA1-4C88-97A4-957D0E5BC5D4}" destId="{FC88D3ED-1334-4B82-873C-598ADB0F7452}" srcOrd="2" destOrd="0" presId="urn:microsoft.com/office/officeart/2005/8/layout/hProcess4"/>
    <dgm:cxn modelId="{51AACA7D-DCDD-4FB3-B9FA-37B3DA396667}" type="presParOf" srcId="{FC88D3ED-1334-4B82-873C-598ADB0F7452}" destId="{8782FFC5-4869-4036-96A1-34E61F7AA740}" srcOrd="0" destOrd="0" presId="urn:microsoft.com/office/officeart/2005/8/layout/hProcess4"/>
    <dgm:cxn modelId="{38328C96-0EAB-404A-BB53-0A0175AC5DC8}" type="presParOf" srcId="{8782FFC5-4869-4036-96A1-34E61F7AA740}" destId="{205548CB-3667-47FB-A16C-7AD309DD3086}" srcOrd="0" destOrd="0" presId="urn:microsoft.com/office/officeart/2005/8/layout/hProcess4"/>
    <dgm:cxn modelId="{8D0A8786-AD59-408A-87F7-DF72E5CA74B3}" type="presParOf" srcId="{8782FFC5-4869-4036-96A1-34E61F7AA740}" destId="{351A4A70-EDE5-405F-A98B-4A2C46B75BBE}" srcOrd="1" destOrd="0" presId="urn:microsoft.com/office/officeart/2005/8/layout/hProcess4"/>
    <dgm:cxn modelId="{5C6EC7D8-BB0C-4698-844C-C98F672EA628}" type="presParOf" srcId="{8782FFC5-4869-4036-96A1-34E61F7AA740}" destId="{ADC495A0-D634-4AFB-8620-D1C72420867C}" srcOrd="2" destOrd="0" presId="urn:microsoft.com/office/officeart/2005/8/layout/hProcess4"/>
    <dgm:cxn modelId="{FB97A138-FAE6-4ED9-BAA2-EDF55BC32F1A}" type="presParOf" srcId="{8782FFC5-4869-4036-96A1-34E61F7AA740}" destId="{ADA081D1-75DD-44F2-A7F8-94F51BCE06A1}" srcOrd="3" destOrd="0" presId="urn:microsoft.com/office/officeart/2005/8/layout/hProcess4"/>
    <dgm:cxn modelId="{AC0B96B4-D131-4CE3-BC2D-5C8993644CBF}" type="presParOf" srcId="{8782FFC5-4869-4036-96A1-34E61F7AA740}" destId="{0FE60033-8999-4B38-AAF7-BE7C2ED5D678}" srcOrd="4" destOrd="0" presId="urn:microsoft.com/office/officeart/2005/8/layout/hProcess4"/>
    <dgm:cxn modelId="{CC7D6989-A0AB-43A5-85A1-45388E851524}" type="presParOf" srcId="{FC88D3ED-1334-4B82-873C-598ADB0F7452}" destId="{546F9F04-C84A-4A0C-BD36-257AB0E4131B}" srcOrd="1" destOrd="0" presId="urn:microsoft.com/office/officeart/2005/8/layout/hProcess4"/>
    <dgm:cxn modelId="{584E3BAC-65D5-465A-9F13-C8A818575FDF}" type="presParOf" srcId="{FC88D3ED-1334-4B82-873C-598ADB0F7452}" destId="{391236CE-5D69-4BFD-8CC0-8401D7EB1D4D}" srcOrd="2" destOrd="0" presId="urn:microsoft.com/office/officeart/2005/8/layout/hProcess4"/>
    <dgm:cxn modelId="{61B3FF89-3954-4D83-95B5-599245923EF7}" type="presParOf" srcId="{391236CE-5D69-4BFD-8CC0-8401D7EB1D4D}" destId="{5F60613B-08DD-40BA-8298-9B0A71C30A6F}" srcOrd="0" destOrd="0" presId="urn:microsoft.com/office/officeart/2005/8/layout/hProcess4"/>
    <dgm:cxn modelId="{BFB5DCDC-2A73-4D68-AB78-A3D09EB06FA9}" type="presParOf" srcId="{391236CE-5D69-4BFD-8CC0-8401D7EB1D4D}" destId="{F643F76A-6705-4629-8D04-8631A66EFDFD}" srcOrd="1" destOrd="0" presId="urn:microsoft.com/office/officeart/2005/8/layout/hProcess4"/>
    <dgm:cxn modelId="{386404BF-5F7E-4905-BB69-BA701F9E114C}" type="presParOf" srcId="{391236CE-5D69-4BFD-8CC0-8401D7EB1D4D}" destId="{09305486-3036-4D36-AF69-4D10D8078B87}" srcOrd="2" destOrd="0" presId="urn:microsoft.com/office/officeart/2005/8/layout/hProcess4"/>
    <dgm:cxn modelId="{925F5D93-BA38-42CA-BB62-E321162A6653}" type="presParOf" srcId="{391236CE-5D69-4BFD-8CC0-8401D7EB1D4D}" destId="{076318C9-9E9D-4389-A28D-A5039AF045EB}" srcOrd="3" destOrd="0" presId="urn:microsoft.com/office/officeart/2005/8/layout/hProcess4"/>
    <dgm:cxn modelId="{AEC4F4E2-4CEF-48CD-AB1B-173A23B59594}" type="presParOf" srcId="{391236CE-5D69-4BFD-8CC0-8401D7EB1D4D}" destId="{8CC7BE47-8F1C-4DB3-8E37-2AE3FF2CFC7C}" srcOrd="4" destOrd="0" presId="urn:microsoft.com/office/officeart/2005/8/layout/hProcess4"/>
    <dgm:cxn modelId="{DAD9DBEF-17E9-4EFD-B1AE-0B0F0ED894B3}" type="presParOf" srcId="{FC88D3ED-1334-4B82-873C-598ADB0F7452}" destId="{3296657A-A890-4221-A2F8-42ADE14F7582}" srcOrd="3" destOrd="0" presId="urn:microsoft.com/office/officeart/2005/8/layout/hProcess4"/>
    <dgm:cxn modelId="{8D9EAFA0-54CB-4B1C-BA62-9F3B40A05D3A}" type="presParOf" srcId="{FC88D3ED-1334-4B82-873C-598ADB0F7452}" destId="{5DD1ED5C-0A5A-413E-84DD-1319DE83ACB8}" srcOrd="4" destOrd="0" presId="urn:microsoft.com/office/officeart/2005/8/layout/hProcess4"/>
    <dgm:cxn modelId="{34F8A145-95D4-4667-ADAE-90E8F1BF326B}" type="presParOf" srcId="{5DD1ED5C-0A5A-413E-84DD-1319DE83ACB8}" destId="{5B4250F2-946E-4A86-BD8A-539A82B5FB34}" srcOrd="0" destOrd="0" presId="urn:microsoft.com/office/officeart/2005/8/layout/hProcess4"/>
    <dgm:cxn modelId="{BFEA48AB-922F-41EB-BDBA-42ED460BD44F}" type="presParOf" srcId="{5DD1ED5C-0A5A-413E-84DD-1319DE83ACB8}" destId="{3EA37CA1-ED05-477A-AB70-FF602CFAF96F}" srcOrd="1" destOrd="0" presId="urn:microsoft.com/office/officeart/2005/8/layout/hProcess4"/>
    <dgm:cxn modelId="{8C9AB8EC-790E-40E7-B079-14D0C9971C8B}" type="presParOf" srcId="{5DD1ED5C-0A5A-413E-84DD-1319DE83ACB8}" destId="{7AB5B42E-7058-4D6A-9030-7A7F041F34AD}" srcOrd="2" destOrd="0" presId="urn:microsoft.com/office/officeart/2005/8/layout/hProcess4"/>
    <dgm:cxn modelId="{D4F503A2-12CE-4F69-90E7-785D3FB7EB81}" type="presParOf" srcId="{5DD1ED5C-0A5A-413E-84DD-1319DE83ACB8}" destId="{9796A702-CFCD-4F20-8500-99B407C4BD0A}" srcOrd="3" destOrd="0" presId="urn:microsoft.com/office/officeart/2005/8/layout/hProcess4"/>
    <dgm:cxn modelId="{518E0C5D-E1DC-4495-AB01-2773ADD91627}" type="presParOf" srcId="{5DD1ED5C-0A5A-413E-84DD-1319DE83ACB8}" destId="{DD22125C-99E3-404A-A270-897593BFB9A7}" srcOrd="4" destOrd="0" presId="urn:microsoft.com/office/officeart/2005/8/layout/hProcess4"/>
    <dgm:cxn modelId="{BAAF2072-39ED-4890-A80E-6F71414EEDB2}" type="presParOf" srcId="{FC88D3ED-1334-4B82-873C-598ADB0F7452}" destId="{051D5504-46D3-4002-A2E2-44689F49C68E}" srcOrd="5" destOrd="0" presId="urn:microsoft.com/office/officeart/2005/8/layout/hProcess4"/>
    <dgm:cxn modelId="{5DBF23F4-FA0A-41BE-95AA-19915E1A9CBE}" type="presParOf" srcId="{FC88D3ED-1334-4B82-873C-598ADB0F7452}" destId="{46530CB8-7AD6-43A1-A825-3D8E83FA55BE}" srcOrd="6" destOrd="0" presId="urn:microsoft.com/office/officeart/2005/8/layout/hProcess4"/>
    <dgm:cxn modelId="{CE66A327-875E-48B0-9B49-30F71101C8D7}" type="presParOf" srcId="{46530CB8-7AD6-43A1-A825-3D8E83FA55BE}" destId="{A13E3591-920C-4E5F-8D81-A48F702C4FBE}" srcOrd="0" destOrd="0" presId="urn:microsoft.com/office/officeart/2005/8/layout/hProcess4"/>
    <dgm:cxn modelId="{424860DA-FD7D-4A7C-AEEC-5E1E30244B68}" type="presParOf" srcId="{46530CB8-7AD6-43A1-A825-3D8E83FA55BE}" destId="{6C569CC0-2D03-413A-A2D2-FF65D7EB8FAE}" srcOrd="1" destOrd="0" presId="urn:microsoft.com/office/officeart/2005/8/layout/hProcess4"/>
    <dgm:cxn modelId="{BB05CF94-433B-4172-9699-EF9FB1185354}" type="presParOf" srcId="{46530CB8-7AD6-43A1-A825-3D8E83FA55BE}" destId="{3966A41A-4C7A-4FE1-B1F0-C450D101FF34}" srcOrd="2" destOrd="0" presId="urn:microsoft.com/office/officeart/2005/8/layout/hProcess4"/>
    <dgm:cxn modelId="{DBF6DC5A-6889-4F66-B496-683FDCCA5A37}" type="presParOf" srcId="{46530CB8-7AD6-43A1-A825-3D8E83FA55BE}" destId="{F6822167-87A7-4269-933B-9E963FCA8F8E}" srcOrd="3" destOrd="0" presId="urn:microsoft.com/office/officeart/2005/8/layout/hProcess4"/>
    <dgm:cxn modelId="{B4D07886-FBEB-4619-B057-2EA2AB907591}" type="presParOf" srcId="{46530CB8-7AD6-43A1-A825-3D8E83FA55BE}" destId="{0A2AC71C-82EE-47F3-A618-BB0CBEEE37BE}" srcOrd="4" destOrd="0" presId="urn:microsoft.com/office/officeart/2005/8/layout/hProcess4"/>
    <dgm:cxn modelId="{923EF837-61EF-48DB-9668-FB6DB520A03A}" type="presParOf" srcId="{FC88D3ED-1334-4B82-873C-598ADB0F7452}" destId="{B88495C6-B66D-47E7-BDE2-4FFD2203B3FD}" srcOrd="7" destOrd="0" presId="urn:microsoft.com/office/officeart/2005/8/layout/hProcess4"/>
    <dgm:cxn modelId="{568199E4-AC81-4516-A09C-D0717520E09F}" type="presParOf" srcId="{FC88D3ED-1334-4B82-873C-598ADB0F7452}" destId="{0A36BE90-66ED-4328-8C84-4D690FDEA7D8}" srcOrd="8" destOrd="0" presId="urn:microsoft.com/office/officeart/2005/8/layout/hProcess4"/>
    <dgm:cxn modelId="{4B67F3AF-202F-44A6-9D8E-50ACB91ED2BC}" type="presParOf" srcId="{0A36BE90-66ED-4328-8C84-4D690FDEA7D8}" destId="{2EB5D2D1-45AE-447B-84FE-E85EABA84CC5}" srcOrd="0" destOrd="0" presId="urn:microsoft.com/office/officeart/2005/8/layout/hProcess4"/>
    <dgm:cxn modelId="{CFCF59A7-DD82-4C5E-9941-CB4973331B8A}" type="presParOf" srcId="{0A36BE90-66ED-4328-8C84-4D690FDEA7D8}" destId="{4C89CD63-CBFF-4EF3-8CB3-21A19BD5C5D6}" srcOrd="1" destOrd="0" presId="urn:microsoft.com/office/officeart/2005/8/layout/hProcess4"/>
    <dgm:cxn modelId="{EE0CA465-55CA-4105-AD3B-38788A6080F1}" type="presParOf" srcId="{0A36BE90-66ED-4328-8C84-4D690FDEA7D8}" destId="{679A138B-2E83-4267-9E78-DB8D5E2605DE}" srcOrd="2" destOrd="0" presId="urn:microsoft.com/office/officeart/2005/8/layout/hProcess4"/>
    <dgm:cxn modelId="{A226D2DD-FF8C-462F-9E13-6B06D3387B06}" type="presParOf" srcId="{0A36BE90-66ED-4328-8C84-4D690FDEA7D8}" destId="{9C97060D-3108-4BDC-814E-9FC2C0D93E95}" srcOrd="3" destOrd="0" presId="urn:microsoft.com/office/officeart/2005/8/layout/hProcess4"/>
    <dgm:cxn modelId="{C6A0C290-57FA-4AC4-8627-0931BBD441FB}" type="presParOf" srcId="{0A36BE90-66ED-4328-8C84-4D690FDEA7D8}" destId="{7CB8384E-4784-498E-8929-5D662DBCC4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0C8EC-FE5D-45C6-881A-E60DAF93FCB5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54D49-EDD9-43B8-9DEF-8060DECBC23C}">
      <dgm:prSet phldrT="[Текст]" custT="1"/>
      <dgm:spPr>
        <a:xfrm>
          <a:off x="1455" y="0"/>
          <a:ext cx="8121040" cy="2132073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Миссия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Symbol"/>
            </a:rPr>
            <a:t> </a:t>
          </a: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транспортно-логистический центр устойчивого и высококачественного обслуживания на территории России наземных международных  транспортных коридоров Запад-Восток, Север-Юг;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Symbol"/>
            </a:rPr>
            <a:t> </a:t>
          </a: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лидер ПФО в области трансферта инноваций аграрной науки в сельскохозяйственное производство;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Symbol"/>
            </a:rPr>
            <a:t> </a:t>
          </a: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региональный </a:t>
          </a:r>
          <a:r>
            <a:rPr lang="ru-RU" sz="1500" b="1" dirty="0" err="1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актор</a:t>
          </a: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формирования разгрузочных потоков населения, капитала, производства на восточном направлении развития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500" b="1" dirty="0" err="1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Самарско</a:t>
          </a:r>
          <a:r>
            <a:rPr lang="ru-RU" sz="15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-Тольяттинской </a:t>
          </a:r>
          <a:r>
            <a:rPr lang="ru-RU" sz="1600" b="1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агломерации</a:t>
          </a:r>
          <a:endParaRPr lang="ru-RU" sz="1600" dirty="0" smtClean="0">
            <a:solidFill>
              <a:srgbClr val="EEECE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708966-B9B5-41A8-9393-E05344FE6409}" type="parTrans" cxnId="{150E3734-5509-4481-9BED-1719BFC21F56}">
      <dgm:prSet/>
      <dgm:spPr/>
      <dgm:t>
        <a:bodyPr/>
        <a:lstStyle/>
        <a:p>
          <a:endParaRPr lang="ru-RU"/>
        </a:p>
      </dgm:t>
    </dgm:pt>
    <dgm:pt modelId="{91CE9718-AF57-4E6E-B847-21E3296DB9F4}" type="sibTrans" cxnId="{150E3734-5509-4481-9BED-1719BFC21F56}">
      <dgm:prSet/>
      <dgm:spPr/>
      <dgm:t>
        <a:bodyPr/>
        <a:lstStyle/>
        <a:p>
          <a:endParaRPr lang="ru-RU"/>
        </a:p>
      </dgm:t>
    </dgm:pt>
    <dgm:pt modelId="{99FDE699-1AB9-4BD0-83C3-47A7599DCBD7}">
      <dgm:prSet phldrT="[Текст]" custT="1"/>
      <dgm:spPr>
        <a:xfrm>
          <a:off x="728428" y="2259478"/>
          <a:ext cx="6624193" cy="161379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spcAft>
              <a:spcPct val="35000"/>
            </a:spcAft>
          </a:pPr>
          <a:r>
            <a:rPr lang="ru-RU" sz="1600" b="1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Цель</a:t>
          </a:r>
          <a:r>
            <a:rPr lang="ru-RU" sz="1600" b="1" u="none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 </a:t>
          </a:r>
        </a:p>
        <a:p>
          <a:pPr>
            <a:spcAft>
              <a:spcPct val="35000"/>
            </a:spcAft>
          </a:pP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Кинель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городской округ  с наиболее благоприятными в регионе условиями проживания и рекреации на основе сочетания традиционных конкурентных преимуществ локальных экологически чистых территорий и инновационного подхода к формированию социокультурной среды интегрированного городского пространства</a:t>
          </a:r>
        </a:p>
      </dgm:t>
    </dgm:pt>
    <dgm:pt modelId="{818B158A-6CC1-4592-9F08-244D8EABC87B}" type="parTrans" cxnId="{EB8DF897-A526-4EC0-8DA9-0C65264B2FC7}">
      <dgm:prSet/>
      <dgm:spPr/>
      <dgm:t>
        <a:bodyPr/>
        <a:lstStyle/>
        <a:p>
          <a:endParaRPr lang="ru-RU"/>
        </a:p>
      </dgm:t>
    </dgm:pt>
    <dgm:pt modelId="{70B02872-04F0-48DB-A824-9B56E794B4C8}" type="sibTrans" cxnId="{EB8DF897-A526-4EC0-8DA9-0C65264B2FC7}">
      <dgm:prSet/>
      <dgm:spPr/>
      <dgm:t>
        <a:bodyPr/>
        <a:lstStyle/>
        <a:p>
          <a:endParaRPr lang="ru-RU"/>
        </a:p>
      </dgm:t>
    </dgm:pt>
    <dgm:pt modelId="{1C872E6B-1655-4FB0-BA92-A4A4019B5879}">
      <dgm:prSet phldrT="[Текст]" custT="1"/>
      <dgm:spPr>
        <a:xfrm>
          <a:off x="1202194" y="3992435"/>
          <a:ext cx="1261831" cy="1408164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Социум</a:t>
          </a:r>
          <a:endParaRPr lang="ru-RU" sz="1800" b="1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53A334EB-EB78-4868-A6FB-C810BB2A9840}" type="parTrans" cxnId="{3FD9AD8B-D6AB-4FEE-87C9-BCD0236908CD}">
      <dgm:prSet/>
      <dgm:spPr/>
      <dgm:t>
        <a:bodyPr/>
        <a:lstStyle/>
        <a:p>
          <a:endParaRPr lang="ru-RU"/>
        </a:p>
      </dgm:t>
    </dgm:pt>
    <dgm:pt modelId="{426CAAD7-29F3-44BE-9895-27A7304C610D}" type="sibTrans" cxnId="{3FD9AD8B-D6AB-4FEE-87C9-BCD0236908CD}">
      <dgm:prSet/>
      <dgm:spPr/>
      <dgm:t>
        <a:bodyPr/>
        <a:lstStyle/>
        <a:p>
          <a:endParaRPr lang="ru-RU"/>
        </a:p>
      </dgm:t>
    </dgm:pt>
    <dgm:pt modelId="{0913BEF6-56AD-4B59-A9A7-152A408F44EA}">
      <dgm:prSet phldrT="[Текст]" custT="1"/>
      <dgm:spPr>
        <a:xfrm>
          <a:off x="2706264" y="3992435"/>
          <a:ext cx="1373463" cy="1408164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Среда обитания</a:t>
          </a:r>
          <a:endParaRPr lang="ru-RU" sz="1800" b="1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8CC78726-59BC-4B29-A7CE-225F0359113E}" type="parTrans" cxnId="{ABF97B58-3B64-4E29-869C-2DF6338FF67D}">
      <dgm:prSet/>
      <dgm:spPr/>
      <dgm:t>
        <a:bodyPr/>
        <a:lstStyle/>
        <a:p>
          <a:endParaRPr lang="ru-RU"/>
        </a:p>
      </dgm:t>
    </dgm:pt>
    <dgm:pt modelId="{4E8E42EF-4818-4548-BC9A-65FAFAB281C7}" type="sibTrans" cxnId="{ABF97B58-3B64-4E29-869C-2DF6338FF67D}">
      <dgm:prSet/>
      <dgm:spPr/>
      <dgm:t>
        <a:bodyPr/>
        <a:lstStyle/>
        <a:p>
          <a:endParaRPr lang="ru-RU"/>
        </a:p>
      </dgm:t>
    </dgm:pt>
    <dgm:pt modelId="{3D13B168-363D-4A63-9E63-A8CB82B8BC92}">
      <dgm:prSet phldrT="[Текст]" custT="1"/>
      <dgm:spPr>
        <a:xfrm>
          <a:off x="6036966" y="3992435"/>
          <a:ext cx="1233119" cy="1408164"/>
        </a:xfrm>
        <a:prstGeom prst="roundRect">
          <a:avLst>
            <a:gd name="adj" fmla="val 10000"/>
          </a:avLst>
        </a:prstGeom>
        <a:solidFill>
          <a:srgbClr val="8064A2">
            <a:lumMod val="60000"/>
            <a:lumOff val="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Институт МСУ</a:t>
          </a:r>
          <a:endParaRPr lang="ru-RU" sz="1800" b="1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DDB4FD1F-F516-49DB-9580-97CBDFD48B11}" type="parTrans" cxnId="{DF2C452D-E06D-45D2-B6BB-239649DE2F1D}">
      <dgm:prSet/>
      <dgm:spPr/>
      <dgm:t>
        <a:bodyPr/>
        <a:lstStyle/>
        <a:p>
          <a:endParaRPr lang="ru-RU"/>
        </a:p>
      </dgm:t>
    </dgm:pt>
    <dgm:pt modelId="{B162EE0B-1293-4B88-BA10-315E3B54CEAC}" type="sibTrans" cxnId="{DF2C452D-E06D-45D2-B6BB-239649DE2F1D}">
      <dgm:prSet/>
      <dgm:spPr/>
      <dgm:t>
        <a:bodyPr/>
        <a:lstStyle/>
        <a:p>
          <a:endParaRPr lang="ru-RU"/>
        </a:p>
      </dgm:t>
    </dgm:pt>
    <dgm:pt modelId="{25516F53-4C93-489D-8FE1-9F204C029210}">
      <dgm:prSet phldrT="[Текст]" custT="1"/>
      <dgm:spPr>
        <a:xfrm>
          <a:off x="4498946" y="3992435"/>
          <a:ext cx="1220636" cy="14081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1" dirty="0" err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Предпри-ниматель</a:t>
          </a:r>
          <a:endParaRPr lang="ru-RU" sz="1800" b="1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27750CED-8AA6-4FE5-B695-C8FC852F0F6B}" type="parTrans" cxnId="{67BF0043-6522-4F11-9150-CD18EC2099FC}">
      <dgm:prSet/>
      <dgm:spPr/>
      <dgm:t>
        <a:bodyPr/>
        <a:lstStyle/>
        <a:p>
          <a:endParaRPr lang="ru-RU"/>
        </a:p>
      </dgm:t>
    </dgm:pt>
    <dgm:pt modelId="{3BCCCFEF-092E-46BC-866E-ED59E3523F07}" type="sibTrans" cxnId="{67BF0043-6522-4F11-9150-CD18EC2099FC}">
      <dgm:prSet/>
      <dgm:spPr/>
      <dgm:t>
        <a:bodyPr/>
        <a:lstStyle/>
        <a:p>
          <a:endParaRPr lang="ru-RU"/>
        </a:p>
      </dgm:t>
    </dgm:pt>
    <dgm:pt modelId="{F1E7E957-0DF1-4B81-9050-37229E8C55D9}" type="pres">
      <dgm:prSet presAssocID="{8FC0C8EC-FE5D-45C6-881A-E60DAF93FC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DAA99C-D725-4301-92DB-01C2D547C3E8}" type="pres">
      <dgm:prSet presAssocID="{EBF54D49-EDD9-43B8-9DEF-8060DECBC23C}" presName="vertOne" presStyleCnt="0"/>
      <dgm:spPr/>
    </dgm:pt>
    <dgm:pt modelId="{1314AB86-EDF1-4BB4-A4CC-D0230D64242A}" type="pres">
      <dgm:prSet presAssocID="{EBF54D49-EDD9-43B8-9DEF-8060DECBC23C}" presName="txOne" presStyleLbl="node0" presStyleIdx="0" presStyleCnt="1" custScaleY="151408" custLinFactY="-2462" custLinFactNeighborX="-2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C8F25-D32C-4E3F-A2F9-DE90296A6F2F}" type="pres">
      <dgm:prSet presAssocID="{EBF54D49-EDD9-43B8-9DEF-8060DECBC23C}" presName="parTransOne" presStyleCnt="0"/>
      <dgm:spPr/>
    </dgm:pt>
    <dgm:pt modelId="{192B80CE-15B4-4550-9D9B-48982240C8E2}" type="pres">
      <dgm:prSet presAssocID="{EBF54D49-EDD9-43B8-9DEF-8060DECBC23C}" presName="horzOne" presStyleCnt="0"/>
      <dgm:spPr/>
    </dgm:pt>
    <dgm:pt modelId="{399F53AA-6FB1-4300-9AC3-16728F51669D}" type="pres">
      <dgm:prSet presAssocID="{99FDE699-1AB9-4BD0-83C3-47A7599DCBD7}" presName="vertTwo" presStyleCnt="0"/>
      <dgm:spPr/>
    </dgm:pt>
    <dgm:pt modelId="{2D36F20E-D342-4FFD-B04F-B3D619A7F291}" type="pres">
      <dgm:prSet presAssocID="{99FDE699-1AB9-4BD0-83C3-47A7599DCBD7}" presName="txTwo" presStyleLbl="node2" presStyleIdx="0" presStyleCnt="2" custScaleX="236630" custScaleY="114603" custLinFactNeighborX="24301" custLinFactNeighborY="3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52A92-B992-4A68-AE23-008EE934501B}" type="pres">
      <dgm:prSet presAssocID="{99FDE699-1AB9-4BD0-83C3-47A7599DCBD7}" presName="parTransTwo" presStyleCnt="0"/>
      <dgm:spPr/>
    </dgm:pt>
    <dgm:pt modelId="{2071D485-D9E2-46CF-BD76-A511932E6A9E}" type="pres">
      <dgm:prSet presAssocID="{99FDE699-1AB9-4BD0-83C3-47A7599DCBD7}" presName="horzTwo" presStyleCnt="0"/>
      <dgm:spPr/>
    </dgm:pt>
    <dgm:pt modelId="{8ED26368-DAD7-41E0-BC49-5744D6678962}" type="pres">
      <dgm:prSet presAssocID="{1C872E6B-1655-4FB0-BA92-A4A4019B5879}" presName="vertThree" presStyleCnt="0"/>
      <dgm:spPr/>
    </dgm:pt>
    <dgm:pt modelId="{DE2D61BE-E54C-4461-BE85-ED511F78CF41}" type="pres">
      <dgm:prSet presAssocID="{1C872E6B-1655-4FB0-BA92-A4A4019B5879}" presName="txThree" presStyleLbl="node3" presStyleIdx="0" presStyleCnt="3" custScaleX="42761" custLinFactNeighborX="-43796" custLinFactNeighborY="-2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B02DF-D18E-4E70-88C7-0CD0EBDC4383}" type="pres">
      <dgm:prSet presAssocID="{1C872E6B-1655-4FB0-BA92-A4A4019B5879}" presName="horzThree" presStyleCnt="0"/>
      <dgm:spPr/>
    </dgm:pt>
    <dgm:pt modelId="{3545C87D-88C6-45C3-A2E8-0A6E42CBA6BA}" type="pres">
      <dgm:prSet presAssocID="{426CAAD7-29F3-44BE-9895-27A7304C610D}" presName="sibSpaceThree" presStyleCnt="0"/>
      <dgm:spPr/>
    </dgm:pt>
    <dgm:pt modelId="{417AAA7D-4495-49B2-B463-39A3873B7112}" type="pres">
      <dgm:prSet presAssocID="{0913BEF6-56AD-4B59-A9A7-152A408F44EA}" presName="vertThree" presStyleCnt="0"/>
      <dgm:spPr/>
    </dgm:pt>
    <dgm:pt modelId="{08FD742C-4539-4C1C-95CF-FE4C5FF97FEF}" type="pres">
      <dgm:prSet presAssocID="{0913BEF6-56AD-4B59-A9A7-152A408F44EA}" presName="txThree" presStyleLbl="node3" presStyleIdx="1" presStyleCnt="3" custScaleX="46544" custLinFactNeighborX="-31195" custLinFactNeighborY="-2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5DC023-EF1A-4413-B4E0-F5107A571FF4}" type="pres">
      <dgm:prSet presAssocID="{0913BEF6-56AD-4B59-A9A7-152A408F44EA}" presName="horzThree" presStyleCnt="0"/>
      <dgm:spPr/>
    </dgm:pt>
    <dgm:pt modelId="{9082F327-4A87-4BE0-A8CE-D7060190A248}" type="pres">
      <dgm:prSet presAssocID="{70B02872-04F0-48DB-A824-9B56E794B4C8}" presName="sibSpaceTwo" presStyleCnt="0"/>
      <dgm:spPr/>
    </dgm:pt>
    <dgm:pt modelId="{9541AB8C-4439-4D5A-948C-1ADC3775CC1C}" type="pres">
      <dgm:prSet presAssocID="{3D13B168-363D-4A63-9E63-A8CB82B8BC92}" presName="vertTwo" presStyleCnt="0"/>
      <dgm:spPr/>
    </dgm:pt>
    <dgm:pt modelId="{7F5C515F-0558-4087-A801-5416E548AB11}" type="pres">
      <dgm:prSet presAssocID="{3D13B168-363D-4A63-9E63-A8CB82B8BC92}" presName="txTwo" presStyleLbl="node2" presStyleIdx="1" presStyleCnt="2" custScaleX="46489" custLinFactY="103729" custLinFactNeighborX="-30807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977727-6996-43E9-821F-B8C8A3042325}" type="pres">
      <dgm:prSet presAssocID="{3D13B168-363D-4A63-9E63-A8CB82B8BC92}" presName="parTransTwo" presStyleCnt="0"/>
      <dgm:spPr/>
    </dgm:pt>
    <dgm:pt modelId="{A6967FDC-72D5-49E0-9AAE-1E47851966C0}" type="pres">
      <dgm:prSet presAssocID="{3D13B168-363D-4A63-9E63-A8CB82B8BC92}" presName="horzTwo" presStyleCnt="0"/>
      <dgm:spPr/>
    </dgm:pt>
    <dgm:pt modelId="{2036427F-183D-4889-AEEC-2A56C3AEA543}" type="pres">
      <dgm:prSet presAssocID="{25516F53-4C93-489D-8FE1-9F204C029210}" presName="vertThree" presStyleCnt="0"/>
      <dgm:spPr/>
    </dgm:pt>
    <dgm:pt modelId="{8D598D30-3D8C-4729-ADC3-D839DBAF23CE}" type="pres">
      <dgm:prSet presAssocID="{25516F53-4C93-489D-8FE1-9F204C029210}" presName="txThree" presStyleLbl="node3" presStyleIdx="2" presStyleCnt="3" custScaleX="46544" custLinFactNeighborX="-92932" custLinFactNeighborY="11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6FEF2-1594-4A03-9521-4546BA1CAE32}" type="pres">
      <dgm:prSet presAssocID="{25516F53-4C93-489D-8FE1-9F204C029210}" presName="horzThree" presStyleCnt="0"/>
      <dgm:spPr/>
    </dgm:pt>
  </dgm:ptLst>
  <dgm:cxnLst>
    <dgm:cxn modelId="{337BE095-C51C-4000-89CE-EA3EBA2AD5BA}" type="presOf" srcId="{25516F53-4C93-489D-8FE1-9F204C029210}" destId="{8D598D30-3D8C-4729-ADC3-D839DBAF23CE}" srcOrd="0" destOrd="0" presId="urn:microsoft.com/office/officeart/2005/8/layout/hierarchy4"/>
    <dgm:cxn modelId="{150E3734-5509-4481-9BED-1719BFC21F56}" srcId="{8FC0C8EC-FE5D-45C6-881A-E60DAF93FCB5}" destId="{EBF54D49-EDD9-43B8-9DEF-8060DECBC23C}" srcOrd="0" destOrd="0" parTransId="{63708966-B9B5-41A8-9393-E05344FE6409}" sibTransId="{91CE9718-AF57-4E6E-B847-21E3296DB9F4}"/>
    <dgm:cxn modelId="{67BF0043-6522-4F11-9150-CD18EC2099FC}" srcId="{3D13B168-363D-4A63-9E63-A8CB82B8BC92}" destId="{25516F53-4C93-489D-8FE1-9F204C029210}" srcOrd="0" destOrd="0" parTransId="{27750CED-8AA6-4FE5-B695-C8FC852F0F6B}" sibTransId="{3BCCCFEF-092E-46BC-866E-ED59E3523F07}"/>
    <dgm:cxn modelId="{2C05ED82-646E-4965-A657-2253BB037AB3}" type="presOf" srcId="{EBF54D49-EDD9-43B8-9DEF-8060DECBC23C}" destId="{1314AB86-EDF1-4BB4-A4CC-D0230D64242A}" srcOrd="0" destOrd="0" presId="urn:microsoft.com/office/officeart/2005/8/layout/hierarchy4"/>
    <dgm:cxn modelId="{DB92A45C-9E6E-4B62-9BE4-C2E73DECA798}" type="presOf" srcId="{8FC0C8EC-FE5D-45C6-881A-E60DAF93FCB5}" destId="{F1E7E957-0DF1-4B81-9050-37229E8C55D9}" srcOrd="0" destOrd="0" presId="urn:microsoft.com/office/officeart/2005/8/layout/hierarchy4"/>
    <dgm:cxn modelId="{EB8DF897-A526-4EC0-8DA9-0C65264B2FC7}" srcId="{EBF54D49-EDD9-43B8-9DEF-8060DECBC23C}" destId="{99FDE699-1AB9-4BD0-83C3-47A7599DCBD7}" srcOrd="0" destOrd="0" parTransId="{818B158A-6CC1-4592-9F08-244D8EABC87B}" sibTransId="{70B02872-04F0-48DB-A824-9B56E794B4C8}"/>
    <dgm:cxn modelId="{DF2C452D-E06D-45D2-B6BB-239649DE2F1D}" srcId="{EBF54D49-EDD9-43B8-9DEF-8060DECBC23C}" destId="{3D13B168-363D-4A63-9E63-A8CB82B8BC92}" srcOrd="1" destOrd="0" parTransId="{DDB4FD1F-F516-49DB-9580-97CBDFD48B11}" sibTransId="{B162EE0B-1293-4B88-BA10-315E3B54CEAC}"/>
    <dgm:cxn modelId="{6223E2D6-CA97-4FEC-8D67-E8FE0426DBC0}" type="presOf" srcId="{99FDE699-1AB9-4BD0-83C3-47A7599DCBD7}" destId="{2D36F20E-D342-4FFD-B04F-B3D619A7F291}" srcOrd="0" destOrd="0" presId="urn:microsoft.com/office/officeart/2005/8/layout/hierarchy4"/>
    <dgm:cxn modelId="{7557CA73-7028-4BEC-A688-459D75EFCD7E}" type="presOf" srcId="{1C872E6B-1655-4FB0-BA92-A4A4019B5879}" destId="{DE2D61BE-E54C-4461-BE85-ED511F78CF41}" srcOrd="0" destOrd="0" presId="urn:microsoft.com/office/officeart/2005/8/layout/hierarchy4"/>
    <dgm:cxn modelId="{3FD9AD8B-D6AB-4FEE-87C9-BCD0236908CD}" srcId="{99FDE699-1AB9-4BD0-83C3-47A7599DCBD7}" destId="{1C872E6B-1655-4FB0-BA92-A4A4019B5879}" srcOrd="0" destOrd="0" parTransId="{53A334EB-EB78-4868-A6FB-C810BB2A9840}" sibTransId="{426CAAD7-29F3-44BE-9895-27A7304C610D}"/>
    <dgm:cxn modelId="{ABF97B58-3B64-4E29-869C-2DF6338FF67D}" srcId="{99FDE699-1AB9-4BD0-83C3-47A7599DCBD7}" destId="{0913BEF6-56AD-4B59-A9A7-152A408F44EA}" srcOrd="1" destOrd="0" parTransId="{8CC78726-59BC-4B29-A7CE-225F0359113E}" sibTransId="{4E8E42EF-4818-4548-BC9A-65FAFAB281C7}"/>
    <dgm:cxn modelId="{3FA69EEA-FC7C-456A-8451-12660412C55E}" type="presOf" srcId="{0913BEF6-56AD-4B59-A9A7-152A408F44EA}" destId="{08FD742C-4539-4C1C-95CF-FE4C5FF97FEF}" srcOrd="0" destOrd="0" presId="urn:microsoft.com/office/officeart/2005/8/layout/hierarchy4"/>
    <dgm:cxn modelId="{75FC30E8-54F7-46A6-BC60-184011ED5825}" type="presOf" srcId="{3D13B168-363D-4A63-9E63-A8CB82B8BC92}" destId="{7F5C515F-0558-4087-A801-5416E548AB11}" srcOrd="0" destOrd="0" presId="urn:microsoft.com/office/officeart/2005/8/layout/hierarchy4"/>
    <dgm:cxn modelId="{3EE0580C-70DC-44BE-A5BF-DED0E292EF71}" type="presParOf" srcId="{F1E7E957-0DF1-4B81-9050-37229E8C55D9}" destId="{A3DAA99C-D725-4301-92DB-01C2D547C3E8}" srcOrd="0" destOrd="0" presId="urn:microsoft.com/office/officeart/2005/8/layout/hierarchy4"/>
    <dgm:cxn modelId="{F7184B96-15E9-4A7E-A716-5C046C4AD54C}" type="presParOf" srcId="{A3DAA99C-D725-4301-92DB-01C2D547C3E8}" destId="{1314AB86-EDF1-4BB4-A4CC-D0230D64242A}" srcOrd="0" destOrd="0" presId="urn:microsoft.com/office/officeart/2005/8/layout/hierarchy4"/>
    <dgm:cxn modelId="{DC5BAEDA-45B4-4422-89ED-C4AB5C634562}" type="presParOf" srcId="{A3DAA99C-D725-4301-92DB-01C2D547C3E8}" destId="{3C0C8F25-D32C-4E3F-A2F9-DE90296A6F2F}" srcOrd="1" destOrd="0" presId="urn:microsoft.com/office/officeart/2005/8/layout/hierarchy4"/>
    <dgm:cxn modelId="{1413F4BE-9BD4-4B0D-A0B3-F87226A1D23C}" type="presParOf" srcId="{A3DAA99C-D725-4301-92DB-01C2D547C3E8}" destId="{192B80CE-15B4-4550-9D9B-48982240C8E2}" srcOrd="2" destOrd="0" presId="urn:microsoft.com/office/officeart/2005/8/layout/hierarchy4"/>
    <dgm:cxn modelId="{9BF66A08-FDE7-421B-9A85-AC626DBD464B}" type="presParOf" srcId="{192B80CE-15B4-4550-9D9B-48982240C8E2}" destId="{399F53AA-6FB1-4300-9AC3-16728F51669D}" srcOrd="0" destOrd="0" presId="urn:microsoft.com/office/officeart/2005/8/layout/hierarchy4"/>
    <dgm:cxn modelId="{2D5B615E-A547-4F73-A731-ABDEDFF2076D}" type="presParOf" srcId="{399F53AA-6FB1-4300-9AC3-16728F51669D}" destId="{2D36F20E-D342-4FFD-B04F-B3D619A7F291}" srcOrd="0" destOrd="0" presId="urn:microsoft.com/office/officeart/2005/8/layout/hierarchy4"/>
    <dgm:cxn modelId="{1D3F363A-A091-4C15-8764-F58A2DD34E32}" type="presParOf" srcId="{399F53AA-6FB1-4300-9AC3-16728F51669D}" destId="{D6752A92-B992-4A68-AE23-008EE934501B}" srcOrd="1" destOrd="0" presId="urn:microsoft.com/office/officeart/2005/8/layout/hierarchy4"/>
    <dgm:cxn modelId="{2A77E6BD-E0C4-4C16-950A-E4EEFDC2AE36}" type="presParOf" srcId="{399F53AA-6FB1-4300-9AC3-16728F51669D}" destId="{2071D485-D9E2-46CF-BD76-A511932E6A9E}" srcOrd="2" destOrd="0" presId="urn:microsoft.com/office/officeart/2005/8/layout/hierarchy4"/>
    <dgm:cxn modelId="{BFA3DA07-2BE7-4B76-8563-2838B28EBCD8}" type="presParOf" srcId="{2071D485-D9E2-46CF-BD76-A511932E6A9E}" destId="{8ED26368-DAD7-41E0-BC49-5744D6678962}" srcOrd="0" destOrd="0" presId="urn:microsoft.com/office/officeart/2005/8/layout/hierarchy4"/>
    <dgm:cxn modelId="{7A152970-AC6A-4BCD-A5D9-970D06564953}" type="presParOf" srcId="{8ED26368-DAD7-41E0-BC49-5744D6678962}" destId="{DE2D61BE-E54C-4461-BE85-ED511F78CF41}" srcOrd="0" destOrd="0" presId="urn:microsoft.com/office/officeart/2005/8/layout/hierarchy4"/>
    <dgm:cxn modelId="{CA0B2A6A-1CBA-4880-A7CC-D471ED2E11BA}" type="presParOf" srcId="{8ED26368-DAD7-41E0-BC49-5744D6678962}" destId="{24BB02DF-D18E-4E70-88C7-0CD0EBDC4383}" srcOrd="1" destOrd="0" presId="urn:microsoft.com/office/officeart/2005/8/layout/hierarchy4"/>
    <dgm:cxn modelId="{456BE4DF-953F-4BE7-B3D1-B4CF300AF46C}" type="presParOf" srcId="{2071D485-D9E2-46CF-BD76-A511932E6A9E}" destId="{3545C87D-88C6-45C3-A2E8-0A6E42CBA6BA}" srcOrd="1" destOrd="0" presId="urn:microsoft.com/office/officeart/2005/8/layout/hierarchy4"/>
    <dgm:cxn modelId="{D41C0917-FC01-4581-A177-A2A05161DB75}" type="presParOf" srcId="{2071D485-D9E2-46CF-BD76-A511932E6A9E}" destId="{417AAA7D-4495-49B2-B463-39A3873B7112}" srcOrd="2" destOrd="0" presId="urn:microsoft.com/office/officeart/2005/8/layout/hierarchy4"/>
    <dgm:cxn modelId="{5B5A4F81-D55D-46F6-9BB8-05B154EA4EFE}" type="presParOf" srcId="{417AAA7D-4495-49B2-B463-39A3873B7112}" destId="{08FD742C-4539-4C1C-95CF-FE4C5FF97FEF}" srcOrd="0" destOrd="0" presId="urn:microsoft.com/office/officeart/2005/8/layout/hierarchy4"/>
    <dgm:cxn modelId="{4BA81043-FDDC-40CC-86CC-44141A8097A8}" type="presParOf" srcId="{417AAA7D-4495-49B2-B463-39A3873B7112}" destId="{A45DC023-EF1A-4413-B4E0-F5107A571FF4}" srcOrd="1" destOrd="0" presId="urn:microsoft.com/office/officeart/2005/8/layout/hierarchy4"/>
    <dgm:cxn modelId="{F47DCED3-8DBA-4D39-94D6-87E824512D39}" type="presParOf" srcId="{192B80CE-15B4-4550-9D9B-48982240C8E2}" destId="{9082F327-4A87-4BE0-A8CE-D7060190A248}" srcOrd="1" destOrd="0" presId="urn:microsoft.com/office/officeart/2005/8/layout/hierarchy4"/>
    <dgm:cxn modelId="{5E8CD14C-A8F7-4996-BAAF-4CD2BE16B65B}" type="presParOf" srcId="{192B80CE-15B4-4550-9D9B-48982240C8E2}" destId="{9541AB8C-4439-4D5A-948C-1ADC3775CC1C}" srcOrd="2" destOrd="0" presId="urn:microsoft.com/office/officeart/2005/8/layout/hierarchy4"/>
    <dgm:cxn modelId="{7994E222-ED9D-47F9-987A-D79ACEDD26D1}" type="presParOf" srcId="{9541AB8C-4439-4D5A-948C-1ADC3775CC1C}" destId="{7F5C515F-0558-4087-A801-5416E548AB11}" srcOrd="0" destOrd="0" presId="urn:microsoft.com/office/officeart/2005/8/layout/hierarchy4"/>
    <dgm:cxn modelId="{749D0E34-E23A-4AAA-8F0E-7741DC1CD47E}" type="presParOf" srcId="{9541AB8C-4439-4D5A-948C-1ADC3775CC1C}" destId="{15977727-6996-43E9-821F-B8C8A3042325}" srcOrd="1" destOrd="0" presId="urn:microsoft.com/office/officeart/2005/8/layout/hierarchy4"/>
    <dgm:cxn modelId="{43B41593-102A-4C97-9F9F-777AB3A7C0EB}" type="presParOf" srcId="{9541AB8C-4439-4D5A-948C-1ADC3775CC1C}" destId="{A6967FDC-72D5-49E0-9AAE-1E47851966C0}" srcOrd="2" destOrd="0" presId="urn:microsoft.com/office/officeart/2005/8/layout/hierarchy4"/>
    <dgm:cxn modelId="{390DE107-677C-48AC-8B0F-4D7B787E34EA}" type="presParOf" srcId="{A6967FDC-72D5-49E0-9AAE-1E47851966C0}" destId="{2036427F-183D-4889-AEEC-2A56C3AEA543}" srcOrd="0" destOrd="0" presId="urn:microsoft.com/office/officeart/2005/8/layout/hierarchy4"/>
    <dgm:cxn modelId="{CCC7D8CA-20E0-48F8-A59D-A9E93A27657F}" type="presParOf" srcId="{2036427F-183D-4889-AEEC-2A56C3AEA543}" destId="{8D598D30-3D8C-4729-ADC3-D839DBAF23CE}" srcOrd="0" destOrd="0" presId="urn:microsoft.com/office/officeart/2005/8/layout/hierarchy4"/>
    <dgm:cxn modelId="{6E734440-DFF0-4D23-BF39-64A39FBF18A3}" type="presParOf" srcId="{2036427F-183D-4889-AEEC-2A56C3AEA543}" destId="{3EB6FEF2-1594-4A03-9521-4546BA1CAE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E27C5-080E-4256-8E5A-37F1EBAB04F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7C71C-49FD-4542-A1B5-984A4CE8156F}">
      <dgm:prSet phldrT="[Текст]"/>
      <dgm:spPr/>
      <dgm:t>
        <a:bodyPr/>
        <a:lstStyle/>
        <a:p>
          <a:pPr algn="ctr"/>
          <a:r>
            <a:rPr lang="ru-RU" dirty="0" smtClean="0"/>
            <a:t>Форсайт</a:t>
          </a:r>
          <a:endParaRPr lang="ru-RU" dirty="0"/>
        </a:p>
      </dgm:t>
    </dgm:pt>
    <dgm:pt modelId="{F7316443-9BDC-4F63-B801-5029B1FC1D7E}" type="parTrans" cxnId="{171AC945-3D00-44BE-A2D1-6E2E792B54EC}">
      <dgm:prSet/>
      <dgm:spPr/>
      <dgm:t>
        <a:bodyPr/>
        <a:lstStyle/>
        <a:p>
          <a:endParaRPr lang="ru-RU"/>
        </a:p>
      </dgm:t>
    </dgm:pt>
    <dgm:pt modelId="{92AA36C5-172C-427D-A227-CFA99F3C64A6}" type="sibTrans" cxnId="{171AC945-3D00-44BE-A2D1-6E2E792B54EC}">
      <dgm:prSet/>
      <dgm:spPr/>
      <dgm:t>
        <a:bodyPr/>
        <a:lstStyle/>
        <a:p>
          <a:endParaRPr lang="ru-RU"/>
        </a:p>
      </dgm:t>
    </dgm:pt>
    <dgm:pt modelId="{B7CDF4E5-935A-459A-A8A2-5BAC47165371}">
      <dgm:prSet phldrT="[Текст]" custT="1"/>
      <dgm:spPr/>
      <dgm:t>
        <a:bodyPr/>
        <a:lstStyle/>
        <a:p>
          <a:pPr algn="l"/>
          <a:endParaRPr lang="ru-RU" sz="2000" b="1" dirty="0" smtClean="0"/>
        </a:p>
        <a:p>
          <a:pPr algn="ctr"/>
          <a:r>
            <a:rPr lang="ru-RU" sz="1800" b="1" dirty="0" smtClean="0"/>
            <a:t>Формальные результаты</a:t>
          </a:r>
          <a:endParaRPr lang="ru-RU" sz="1800" dirty="0"/>
        </a:p>
      </dgm:t>
    </dgm:pt>
    <dgm:pt modelId="{A31CBB82-E9AB-45FA-9DF2-92C294B228AA}" type="parTrans" cxnId="{7DB31C8E-7AD4-4BDD-9F18-B8D94ED6EB06}">
      <dgm:prSet/>
      <dgm:spPr/>
      <dgm:t>
        <a:bodyPr/>
        <a:lstStyle/>
        <a:p>
          <a:endParaRPr lang="ru-RU"/>
        </a:p>
      </dgm:t>
    </dgm:pt>
    <dgm:pt modelId="{69E07BDE-7EA9-44BA-968A-AAD477A552D3}" type="sibTrans" cxnId="{7DB31C8E-7AD4-4BDD-9F18-B8D94ED6EB06}">
      <dgm:prSet/>
      <dgm:spPr/>
      <dgm:t>
        <a:bodyPr/>
        <a:lstStyle/>
        <a:p>
          <a:endParaRPr lang="ru-RU"/>
        </a:p>
      </dgm:t>
    </dgm:pt>
    <dgm:pt modelId="{F0155E2A-4683-4F1B-AA68-64C6874252A8}">
      <dgm:prSet phldrT="[Текст]"/>
      <dgm:spPr/>
      <dgm:t>
        <a:bodyPr/>
        <a:lstStyle/>
        <a:p>
          <a:pPr algn="ctr"/>
          <a:r>
            <a:rPr lang="ru-RU" dirty="0" smtClean="0"/>
            <a:t>Форсайт</a:t>
          </a:r>
          <a:endParaRPr lang="ru-RU" dirty="0"/>
        </a:p>
      </dgm:t>
    </dgm:pt>
    <dgm:pt modelId="{63E32CE8-A6C9-470A-8D42-D3E0D8F5348C}" type="parTrans" cxnId="{116C3DEB-187C-4E73-A63E-CA0CC2D28D84}">
      <dgm:prSet/>
      <dgm:spPr/>
      <dgm:t>
        <a:bodyPr/>
        <a:lstStyle/>
        <a:p>
          <a:endParaRPr lang="ru-RU"/>
        </a:p>
      </dgm:t>
    </dgm:pt>
    <dgm:pt modelId="{19358D7E-905C-49C8-A2D0-E079D2FA2609}" type="sibTrans" cxnId="{116C3DEB-187C-4E73-A63E-CA0CC2D28D84}">
      <dgm:prSet/>
      <dgm:spPr/>
      <dgm:t>
        <a:bodyPr/>
        <a:lstStyle/>
        <a:p>
          <a:endParaRPr lang="ru-RU"/>
        </a:p>
      </dgm:t>
    </dgm:pt>
    <dgm:pt modelId="{FC9E06B1-A3ED-4FA4-BBC6-CE47EC7DA4B0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Подготовка рекомендаций</a:t>
          </a:r>
          <a:endParaRPr lang="ru-RU" sz="1800" dirty="0" smtClean="0"/>
        </a:p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19BB8F26-4E22-4391-BF32-82784593BDD8}" type="parTrans" cxnId="{37DEBE80-0674-4270-987D-40B4F8B955E7}">
      <dgm:prSet/>
      <dgm:spPr/>
      <dgm:t>
        <a:bodyPr/>
        <a:lstStyle/>
        <a:p>
          <a:endParaRPr lang="ru-RU"/>
        </a:p>
      </dgm:t>
    </dgm:pt>
    <dgm:pt modelId="{A6F55C6C-5799-418A-B30C-39FD39358388}" type="sibTrans" cxnId="{37DEBE80-0674-4270-987D-40B4F8B955E7}">
      <dgm:prSet/>
      <dgm:spPr/>
      <dgm:t>
        <a:bodyPr/>
        <a:lstStyle/>
        <a:p>
          <a:endParaRPr lang="ru-RU"/>
        </a:p>
      </dgm:t>
    </dgm:pt>
    <dgm:pt modelId="{57F2F013-5491-4F7D-92A3-689003E44C50}">
      <dgm:prSet phldrT="[Текст]"/>
      <dgm:spPr/>
      <dgm:t>
        <a:bodyPr/>
        <a:lstStyle/>
        <a:p>
          <a:pPr algn="ctr"/>
          <a:r>
            <a:rPr lang="ru-RU" dirty="0" smtClean="0"/>
            <a:t>Форсайт</a:t>
          </a:r>
          <a:endParaRPr lang="ru-RU" dirty="0"/>
        </a:p>
      </dgm:t>
    </dgm:pt>
    <dgm:pt modelId="{9B5A159D-9F48-436F-B7BC-7BA0225C0E97}" type="parTrans" cxnId="{638EB608-7F98-40E3-9A0E-DE569576D2E0}">
      <dgm:prSet/>
      <dgm:spPr/>
      <dgm:t>
        <a:bodyPr/>
        <a:lstStyle/>
        <a:p>
          <a:endParaRPr lang="ru-RU"/>
        </a:p>
      </dgm:t>
    </dgm:pt>
    <dgm:pt modelId="{B4FB94F0-7807-462F-98A9-0128DEF9C516}" type="sibTrans" cxnId="{638EB608-7F98-40E3-9A0E-DE569576D2E0}">
      <dgm:prSet/>
      <dgm:spPr/>
      <dgm:t>
        <a:bodyPr/>
        <a:lstStyle/>
        <a:p>
          <a:endParaRPr lang="ru-RU"/>
        </a:p>
      </dgm:t>
    </dgm:pt>
    <dgm:pt modelId="{0EC216B4-4D5E-484B-9F28-64DAB47DD49C}">
      <dgm:prSet phldrT="[Текст]"/>
      <dgm:spPr/>
      <dgm:t>
        <a:bodyPr/>
        <a:lstStyle/>
        <a:p>
          <a:pPr algn="ctr"/>
          <a:endParaRPr lang="ru-RU" b="1" dirty="0" smtClean="0"/>
        </a:p>
        <a:p>
          <a:pPr algn="ctr"/>
          <a:endParaRPr lang="ru-RU" b="1" dirty="0" smtClean="0"/>
        </a:p>
        <a:p>
          <a:pPr algn="ctr"/>
          <a:endParaRPr lang="ru-RU" b="1" dirty="0" smtClean="0"/>
        </a:p>
        <a:p>
          <a:pPr algn="ctr"/>
          <a:endParaRPr lang="ru-RU" b="1" dirty="0" smtClean="0"/>
        </a:p>
        <a:p>
          <a:pPr algn="ctr"/>
          <a:endParaRPr lang="ru-RU" b="1" dirty="0" smtClean="0"/>
        </a:p>
        <a:p>
          <a:pPr algn="ctr"/>
          <a:r>
            <a:rPr lang="ru-RU" b="1" dirty="0" smtClean="0"/>
            <a:t>Осуществление преобразований</a:t>
          </a:r>
          <a:endParaRPr lang="ru-RU" dirty="0"/>
        </a:p>
      </dgm:t>
    </dgm:pt>
    <dgm:pt modelId="{DA240234-8CB0-47C0-B151-0B43D5B77145}" type="parTrans" cxnId="{6A7F2A62-AC8E-444C-81F7-CE940BC424B6}">
      <dgm:prSet/>
      <dgm:spPr/>
      <dgm:t>
        <a:bodyPr/>
        <a:lstStyle/>
        <a:p>
          <a:endParaRPr lang="ru-RU"/>
        </a:p>
      </dgm:t>
    </dgm:pt>
    <dgm:pt modelId="{2B5DCE44-5EA5-4061-8E08-A1C6D55B5740}" type="sibTrans" cxnId="{6A7F2A62-AC8E-444C-81F7-CE940BC424B6}">
      <dgm:prSet/>
      <dgm:spPr/>
      <dgm:t>
        <a:bodyPr/>
        <a:lstStyle/>
        <a:p>
          <a:endParaRPr lang="ru-RU"/>
        </a:p>
      </dgm:t>
    </dgm:pt>
    <dgm:pt modelId="{5E5D7B5E-5652-4391-BF5B-098E8A972B0D}" type="pres">
      <dgm:prSet presAssocID="{51DE27C5-080E-4256-8E5A-37F1EBAB0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CE5BF-8569-4B91-9284-A1ECCD698DFC}" type="pres">
      <dgm:prSet presAssocID="{6307C71C-49FD-4542-A1B5-984A4CE8156F}" presName="compositeNode" presStyleCnt="0">
        <dgm:presLayoutVars>
          <dgm:bulletEnabled val="1"/>
        </dgm:presLayoutVars>
      </dgm:prSet>
      <dgm:spPr/>
    </dgm:pt>
    <dgm:pt modelId="{A9EDF985-79DF-45DE-B98F-610963AF5A07}" type="pres">
      <dgm:prSet presAssocID="{6307C71C-49FD-4542-A1B5-984A4CE8156F}" presName="bgRect" presStyleLbl="node1" presStyleIdx="0" presStyleCnt="3" custLinFactNeighborX="-660" custLinFactNeighborY="-66"/>
      <dgm:spPr/>
      <dgm:t>
        <a:bodyPr/>
        <a:lstStyle/>
        <a:p>
          <a:endParaRPr lang="ru-RU"/>
        </a:p>
      </dgm:t>
    </dgm:pt>
    <dgm:pt modelId="{A2CCC597-1764-4019-8E13-F4D3CEECB2E7}" type="pres">
      <dgm:prSet presAssocID="{6307C71C-49FD-4542-A1B5-984A4CE8156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31647-5538-4CFC-9302-22682FD23958}" type="pres">
      <dgm:prSet presAssocID="{6307C71C-49FD-4542-A1B5-984A4CE8156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6E7FF-633B-418C-82B3-591C5E29649B}" type="pres">
      <dgm:prSet presAssocID="{92AA36C5-172C-427D-A227-CFA99F3C64A6}" presName="hSp" presStyleCnt="0"/>
      <dgm:spPr/>
    </dgm:pt>
    <dgm:pt modelId="{8CDF31E4-F60E-484E-98BC-B40334159F66}" type="pres">
      <dgm:prSet presAssocID="{92AA36C5-172C-427D-A227-CFA99F3C64A6}" presName="vProcSp" presStyleCnt="0"/>
      <dgm:spPr/>
    </dgm:pt>
    <dgm:pt modelId="{6C281B64-4B0C-4B48-A55F-9721ECC5CFF7}" type="pres">
      <dgm:prSet presAssocID="{92AA36C5-172C-427D-A227-CFA99F3C64A6}" presName="vSp1" presStyleCnt="0"/>
      <dgm:spPr/>
    </dgm:pt>
    <dgm:pt modelId="{4E34AAAD-BC42-4F62-8A24-F675BD75F635}" type="pres">
      <dgm:prSet presAssocID="{92AA36C5-172C-427D-A227-CFA99F3C64A6}" presName="simulatedConn" presStyleLbl="solidFgAcc1" presStyleIdx="0" presStyleCnt="2" custLinFactNeighborX="1955" custLinFactNeighborY="-411"/>
      <dgm:spPr/>
    </dgm:pt>
    <dgm:pt modelId="{A176FC12-DF5C-4DC8-B7BD-0F20836339FA}" type="pres">
      <dgm:prSet presAssocID="{92AA36C5-172C-427D-A227-CFA99F3C64A6}" presName="vSp2" presStyleCnt="0"/>
      <dgm:spPr/>
    </dgm:pt>
    <dgm:pt modelId="{1D0BCBB8-198D-4FB9-9632-B4C5823EBD90}" type="pres">
      <dgm:prSet presAssocID="{92AA36C5-172C-427D-A227-CFA99F3C64A6}" presName="sibTrans" presStyleCnt="0"/>
      <dgm:spPr/>
    </dgm:pt>
    <dgm:pt modelId="{022B1706-B402-4A15-AA39-3454F9079080}" type="pres">
      <dgm:prSet presAssocID="{F0155E2A-4683-4F1B-AA68-64C6874252A8}" presName="compositeNode" presStyleCnt="0">
        <dgm:presLayoutVars>
          <dgm:bulletEnabled val="1"/>
        </dgm:presLayoutVars>
      </dgm:prSet>
      <dgm:spPr/>
    </dgm:pt>
    <dgm:pt modelId="{1A68CD12-EDDA-4F8E-8124-23E9BAF9ABE2}" type="pres">
      <dgm:prSet presAssocID="{F0155E2A-4683-4F1B-AA68-64C6874252A8}" presName="bgRect" presStyleLbl="node1" presStyleIdx="1" presStyleCnt="3" custLinFactNeighborX="-1174" custLinFactNeighborY="-66"/>
      <dgm:spPr/>
      <dgm:t>
        <a:bodyPr/>
        <a:lstStyle/>
        <a:p>
          <a:endParaRPr lang="ru-RU"/>
        </a:p>
      </dgm:t>
    </dgm:pt>
    <dgm:pt modelId="{FA3AEDE5-F81E-4C33-8722-7353F62E5E98}" type="pres">
      <dgm:prSet presAssocID="{F0155E2A-4683-4F1B-AA68-64C6874252A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CFAB-4100-492B-9C53-E519AE36B594}" type="pres">
      <dgm:prSet presAssocID="{F0155E2A-4683-4F1B-AA68-64C6874252A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EC3BF-9C26-4367-BE90-EE6E498B7944}" type="pres">
      <dgm:prSet presAssocID="{19358D7E-905C-49C8-A2D0-E079D2FA2609}" presName="hSp" presStyleCnt="0"/>
      <dgm:spPr/>
    </dgm:pt>
    <dgm:pt modelId="{4F61D5B2-643E-485E-962E-063BA3974479}" type="pres">
      <dgm:prSet presAssocID="{19358D7E-905C-49C8-A2D0-E079D2FA2609}" presName="vProcSp" presStyleCnt="0"/>
      <dgm:spPr/>
    </dgm:pt>
    <dgm:pt modelId="{16C876A6-D77F-456A-B262-015C6C0C1B27}" type="pres">
      <dgm:prSet presAssocID="{19358D7E-905C-49C8-A2D0-E079D2FA2609}" presName="vSp1" presStyleCnt="0"/>
      <dgm:spPr/>
    </dgm:pt>
    <dgm:pt modelId="{417E3DA1-D734-464D-B823-1165D8FF5F64}" type="pres">
      <dgm:prSet presAssocID="{19358D7E-905C-49C8-A2D0-E079D2FA2609}" presName="simulatedConn" presStyleLbl="solidFgAcc1" presStyleIdx="1" presStyleCnt="2"/>
      <dgm:spPr/>
    </dgm:pt>
    <dgm:pt modelId="{D1892431-1789-4E7D-A754-FEC337073B90}" type="pres">
      <dgm:prSet presAssocID="{19358D7E-905C-49C8-A2D0-E079D2FA2609}" presName="vSp2" presStyleCnt="0"/>
      <dgm:spPr/>
    </dgm:pt>
    <dgm:pt modelId="{354FC8E8-9F99-4D6C-8111-3D02B17649EB}" type="pres">
      <dgm:prSet presAssocID="{19358D7E-905C-49C8-A2D0-E079D2FA2609}" presName="sibTrans" presStyleCnt="0"/>
      <dgm:spPr/>
    </dgm:pt>
    <dgm:pt modelId="{BAD0D620-2FF9-4836-849C-CE3D80A91C99}" type="pres">
      <dgm:prSet presAssocID="{57F2F013-5491-4F7D-92A3-689003E44C50}" presName="compositeNode" presStyleCnt="0">
        <dgm:presLayoutVars>
          <dgm:bulletEnabled val="1"/>
        </dgm:presLayoutVars>
      </dgm:prSet>
      <dgm:spPr/>
    </dgm:pt>
    <dgm:pt modelId="{B2F393A2-970B-4CFE-8C6A-7BFB76DE66CE}" type="pres">
      <dgm:prSet presAssocID="{57F2F013-5491-4F7D-92A3-689003E44C50}" presName="bgRect" presStyleLbl="node1" presStyleIdx="2" presStyleCnt="3"/>
      <dgm:spPr/>
      <dgm:t>
        <a:bodyPr/>
        <a:lstStyle/>
        <a:p>
          <a:endParaRPr lang="ru-RU"/>
        </a:p>
      </dgm:t>
    </dgm:pt>
    <dgm:pt modelId="{8E55A7E1-5A06-4123-9E6E-307CB03C2F7B}" type="pres">
      <dgm:prSet presAssocID="{57F2F013-5491-4F7D-92A3-689003E44C5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9C664-97D0-41F8-B96C-6A0F3CCC9C63}" type="pres">
      <dgm:prSet presAssocID="{57F2F013-5491-4F7D-92A3-689003E44C5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DEF17-61F7-4109-AC9E-28683BBC148B}" type="presOf" srcId="{0EC216B4-4D5E-484B-9F28-64DAB47DD49C}" destId="{FDB9C664-97D0-41F8-B96C-6A0F3CCC9C63}" srcOrd="0" destOrd="0" presId="urn:microsoft.com/office/officeart/2005/8/layout/hProcess7"/>
    <dgm:cxn modelId="{859960AF-0BEE-44B5-895F-3CC6D4294BCD}" type="presOf" srcId="{57F2F013-5491-4F7D-92A3-689003E44C50}" destId="{8E55A7E1-5A06-4123-9E6E-307CB03C2F7B}" srcOrd="1" destOrd="0" presId="urn:microsoft.com/office/officeart/2005/8/layout/hProcess7"/>
    <dgm:cxn modelId="{1423EC99-2EBA-4506-A99E-399EB3891377}" type="presOf" srcId="{6307C71C-49FD-4542-A1B5-984A4CE8156F}" destId="{A2CCC597-1764-4019-8E13-F4D3CEECB2E7}" srcOrd="1" destOrd="0" presId="urn:microsoft.com/office/officeart/2005/8/layout/hProcess7"/>
    <dgm:cxn modelId="{6B3D8776-0B02-4BC1-83B0-2D33897C516D}" type="presOf" srcId="{F0155E2A-4683-4F1B-AA68-64C6874252A8}" destId="{FA3AEDE5-F81E-4C33-8722-7353F62E5E98}" srcOrd="1" destOrd="0" presId="urn:microsoft.com/office/officeart/2005/8/layout/hProcess7"/>
    <dgm:cxn modelId="{171AC945-3D00-44BE-A2D1-6E2E792B54EC}" srcId="{51DE27C5-080E-4256-8E5A-37F1EBAB04FF}" destId="{6307C71C-49FD-4542-A1B5-984A4CE8156F}" srcOrd="0" destOrd="0" parTransId="{F7316443-9BDC-4F63-B801-5029B1FC1D7E}" sibTransId="{92AA36C5-172C-427D-A227-CFA99F3C64A6}"/>
    <dgm:cxn modelId="{7DB31C8E-7AD4-4BDD-9F18-B8D94ED6EB06}" srcId="{6307C71C-49FD-4542-A1B5-984A4CE8156F}" destId="{B7CDF4E5-935A-459A-A8A2-5BAC47165371}" srcOrd="0" destOrd="0" parTransId="{A31CBB82-E9AB-45FA-9DF2-92C294B228AA}" sibTransId="{69E07BDE-7EA9-44BA-968A-AAD477A552D3}"/>
    <dgm:cxn modelId="{0121F425-F048-40AA-9FBF-F5E2246C37F1}" type="presOf" srcId="{57F2F013-5491-4F7D-92A3-689003E44C50}" destId="{B2F393A2-970B-4CFE-8C6A-7BFB76DE66CE}" srcOrd="0" destOrd="0" presId="urn:microsoft.com/office/officeart/2005/8/layout/hProcess7"/>
    <dgm:cxn modelId="{6A7F2A62-AC8E-444C-81F7-CE940BC424B6}" srcId="{57F2F013-5491-4F7D-92A3-689003E44C50}" destId="{0EC216B4-4D5E-484B-9F28-64DAB47DD49C}" srcOrd="0" destOrd="0" parTransId="{DA240234-8CB0-47C0-B151-0B43D5B77145}" sibTransId="{2B5DCE44-5EA5-4061-8E08-A1C6D55B5740}"/>
    <dgm:cxn modelId="{116C3DEB-187C-4E73-A63E-CA0CC2D28D84}" srcId="{51DE27C5-080E-4256-8E5A-37F1EBAB04FF}" destId="{F0155E2A-4683-4F1B-AA68-64C6874252A8}" srcOrd="1" destOrd="0" parTransId="{63E32CE8-A6C9-470A-8D42-D3E0D8F5348C}" sibTransId="{19358D7E-905C-49C8-A2D0-E079D2FA2609}"/>
    <dgm:cxn modelId="{638EB608-7F98-40E3-9A0E-DE569576D2E0}" srcId="{51DE27C5-080E-4256-8E5A-37F1EBAB04FF}" destId="{57F2F013-5491-4F7D-92A3-689003E44C50}" srcOrd="2" destOrd="0" parTransId="{9B5A159D-9F48-436F-B7BC-7BA0225C0E97}" sibTransId="{B4FB94F0-7807-462F-98A9-0128DEF9C516}"/>
    <dgm:cxn modelId="{67848821-FD3F-4149-B4B7-F2A828F650DB}" type="presOf" srcId="{F0155E2A-4683-4F1B-AA68-64C6874252A8}" destId="{1A68CD12-EDDA-4F8E-8124-23E9BAF9ABE2}" srcOrd="0" destOrd="0" presId="urn:microsoft.com/office/officeart/2005/8/layout/hProcess7"/>
    <dgm:cxn modelId="{37DEBE80-0674-4270-987D-40B4F8B955E7}" srcId="{F0155E2A-4683-4F1B-AA68-64C6874252A8}" destId="{FC9E06B1-A3ED-4FA4-BBC6-CE47EC7DA4B0}" srcOrd="0" destOrd="0" parTransId="{19BB8F26-4E22-4391-BF32-82784593BDD8}" sibTransId="{A6F55C6C-5799-418A-B30C-39FD39358388}"/>
    <dgm:cxn modelId="{C7DE87E1-4D73-4031-B062-60B474830C74}" type="presOf" srcId="{6307C71C-49FD-4542-A1B5-984A4CE8156F}" destId="{A9EDF985-79DF-45DE-B98F-610963AF5A07}" srcOrd="0" destOrd="0" presId="urn:microsoft.com/office/officeart/2005/8/layout/hProcess7"/>
    <dgm:cxn modelId="{C8007FA0-9FCF-4EC3-B522-92D1B89D3B1A}" type="presOf" srcId="{51DE27C5-080E-4256-8E5A-37F1EBAB04FF}" destId="{5E5D7B5E-5652-4391-BF5B-098E8A972B0D}" srcOrd="0" destOrd="0" presId="urn:microsoft.com/office/officeart/2005/8/layout/hProcess7"/>
    <dgm:cxn modelId="{8FFB90F0-3FFA-46FB-80B3-3342B90CA8E3}" type="presOf" srcId="{B7CDF4E5-935A-459A-A8A2-5BAC47165371}" destId="{13631647-5538-4CFC-9302-22682FD23958}" srcOrd="0" destOrd="0" presId="urn:microsoft.com/office/officeart/2005/8/layout/hProcess7"/>
    <dgm:cxn modelId="{442C6661-BE28-4031-B78F-C90AB04DCA8E}" type="presOf" srcId="{FC9E06B1-A3ED-4FA4-BBC6-CE47EC7DA4B0}" destId="{CE99CFAB-4100-492B-9C53-E519AE36B594}" srcOrd="0" destOrd="0" presId="urn:microsoft.com/office/officeart/2005/8/layout/hProcess7"/>
    <dgm:cxn modelId="{DABA4AF1-C737-4F7A-9414-ABCFF65B57E0}" type="presParOf" srcId="{5E5D7B5E-5652-4391-BF5B-098E8A972B0D}" destId="{21ACE5BF-8569-4B91-9284-A1ECCD698DFC}" srcOrd="0" destOrd="0" presId="urn:microsoft.com/office/officeart/2005/8/layout/hProcess7"/>
    <dgm:cxn modelId="{358B6357-A976-400D-86B9-F7684CE334E7}" type="presParOf" srcId="{21ACE5BF-8569-4B91-9284-A1ECCD698DFC}" destId="{A9EDF985-79DF-45DE-B98F-610963AF5A07}" srcOrd="0" destOrd="0" presId="urn:microsoft.com/office/officeart/2005/8/layout/hProcess7"/>
    <dgm:cxn modelId="{3341B6EE-3FE1-4797-94F0-B748C480B56C}" type="presParOf" srcId="{21ACE5BF-8569-4B91-9284-A1ECCD698DFC}" destId="{A2CCC597-1764-4019-8E13-F4D3CEECB2E7}" srcOrd="1" destOrd="0" presId="urn:microsoft.com/office/officeart/2005/8/layout/hProcess7"/>
    <dgm:cxn modelId="{7AADC207-4DA5-4FD2-82BB-C6A5031751AE}" type="presParOf" srcId="{21ACE5BF-8569-4B91-9284-A1ECCD698DFC}" destId="{13631647-5538-4CFC-9302-22682FD23958}" srcOrd="2" destOrd="0" presId="urn:microsoft.com/office/officeart/2005/8/layout/hProcess7"/>
    <dgm:cxn modelId="{4E1129EE-DA8F-46D3-94F4-D5285253A787}" type="presParOf" srcId="{5E5D7B5E-5652-4391-BF5B-098E8A972B0D}" destId="{7456E7FF-633B-418C-82B3-591C5E29649B}" srcOrd="1" destOrd="0" presId="urn:microsoft.com/office/officeart/2005/8/layout/hProcess7"/>
    <dgm:cxn modelId="{79CC64F0-5F22-43D0-A97F-9B0E3CC91031}" type="presParOf" srcId="{5E5D7B5E-5652-4391-BF5B-098E8A972B0D}" destId="{8CDF31E4-F60E-484E-98BC-B40334159F66}" srcOrd="2" destOrd="0" presId="urn:microsoft.com/office/officeart/2005/8/layout/hProcess7"/>
    <dgm:cxn modelId="{54E0BEE9-95B9-41C6-8C97-9675CD0213F4}" type="presParOf" srcId="{8CDF31E4-F60E-484E-98BC-B40334159F66}" destId="{6C281B64-4B0C-4B48-A55F-9721ECC5CFF7}" srcOrd="0" destOrd="0" presId="urn:microsoft.com/office/officeart/2005/8/layout/hProcess7"/>
    <dgm:cxn modelId="{C97EF2AD-49EF-41F9-814E-C2152EB7ED8F}" type="presParOf" srcId="{8CDF31E4-F60E-484E-98BC-B40334159F66}" destId="{4E34AAAD-BC42-4F62-8A24-F675BD75F635}" srcOrd="1" destOrd="0" presId="urn:microsoft.com/office/officeart/2005/8/layout/hProcess7"/>
    <dgm:cxn modelId="{1B4BE56F-FCA3-478B-9E0E-39146FEE0A39}" type="presParOf" srcId="{8CDF31E4-F60E-484E-98BC-B40334159F66}" destId="{A176FC12-DF5C-4DC8-B7BD-0F20836339FA}" srcOrd="2" destOrd="0" presId="urn:microsoft.com/office/officeart/2005/8/layout/hProcess7"/>
    <dgm:cxn modelId="{DDBECD59-74EF-4244-B86D-6579D0CAA98E}" type="presParOf" srcId="{5E5D7B5E-5652-4391-BF5B-098E8A972B0D}" destId="{1D0BCBB8-198D-4FB9-9632-B4C5823EBD90}" srcOrd="3" destOrd="0" presId="urn:microsoft.com/office/officeart/2005/8/layout/hProcess7"/>
    <dgm:cxn modelId="{4DB66602-7450-4872-8FAE-D2D214EA0A3F}" type="presParOf" srcId="{5E5D7B5E-5652-4391-BF5B-098E8A972B0D}" destId="{022B1706-B402-4A15-AA39-3454F9079080}" srcOrd="4" destOrd="0" presId="urn:microsoft.com/office/officeart/2005/8/layout/hProcess7"/>
    <dgm:cxn modelId="{DBEE9182-7D25-4B5E-9E38-E61A75045FF7}" type="presParOf" srcId="{022B1706-B402-4A15-AA39-3454F9079080}" destId="{1A68CD12-EDDA-4F8E-8124-23E9BAF9ABE2}" srcOrd="0" destOrd="0" presId="urn:microsoft.com/office/officeart/2005/8/layout/hProcess7"/>
    <dgm:cxn modelId="{5EAA0D42-1A63-4583-8A04-20EB24ADF86A}" type="presParOf" srcId="{022B1706-B402-4A15-AA39-3454F9079080}" destId="{FA3AEDE5-F81E-4C33-8722-7353F62E5E98}" srcOrd="1" destOrd="0" presId="urn:microsoft.com/office/officeart/2005/8/layout/hProcess7"/>
    <dgm:cxn modelId="{DFF2CC05-98FE-4109-8A2F-F52CFCCD664F}" type="presParOf" srcId="{022B1706-B402-4A15-AA39-3454F9079080}" destId="{CE99CFAB-4100-492B-9C53-E519AE36B594}" srcOrd="2" destOrd="0" presId="urn:microsoft.com/office/officeart/2005/8/layout/hProcess7"/>
    <dgm:cxn modelId="{4FC2777D-CEF1-408C-8538-CA1A2762C373}" type="presParOf" srcId="{5E5D7B5E-5652-4391-BF5B-098E8A972B0D}" destId="{7CBEC3BF-9C26-4367-BE90-EE6E498B7944}" srcOrd="5" destOrd="0" presId="urn:microsoft.com/office/officeart/2005/8/layout/hProcess7"/>
    <dgm:cxn modelId="{71186F93-C6F8-4500-915A-0F2898A3754A}" type="presParOf" srcId="{5E5D7B5E-5652-4391-BF5B-098E8A972B0D}" destId="{4F61D5B2-643E-485E-962E-063BA3974479}" srcOrd="6" destOrd="0" presId="urn:microsoft.com/office/officeart/2005/8/layout/hProcess7"/>
    <dgm:cxn modelId="{B0165E2F-54A0-4A34-8CD5-58F53D2D8642}" type="presParOf" srcId="{4F61D5B2-643E-485E-962E-063BA3974479}" destId="{16C876A6-D77F-456A-B262-015C6C0C1B27}" srcOrd="0" destOrd="0" presId="urn:microsoft.com/office/officeart/2005/8/layout/hProcess7"/>
    <dgm:cxn modelId="{D21987BB-65EA-4BDD-A140-FC334FBFCDEB}" type="presParOf" srcId="{4F61D5B2-643E-485E-962E-063BA3974479}" destId="{417E3DA1-D734-464D-B823-1165D8FF5F64}" srcOrd="1" destOrd="0" presId="urn:microsoft.com/office/officeart/2005/8/layout/hProcess7"/>
    <dgm:cxn modelId="{1861A3D0-6CD8-4AFF-BC06-0FA3FF65030A}" type="presParOf" srcId="{4F61D5B2-643E-485E-962E-063BA3974479}" destId="{D1892431-1789-4E7D-A754-FEC337073B90}" srcOrd="2" destOrd="0" presId="urn:microsoft.com/office/officeart/2005/8/layout/hProcess7"/>
    <dgm:cxn modelId="{F77553AF-47D0-49D5-9D9D-A9FE50FF2AD7}" type="presParOf" srcId="{5E5D7B5E-5652-4391-BF5B-098E8A972B0D}" destId="{354FC8E8-9F99-4D6C-8111-3D02B17649EB}" srcOrd="7" destOrd="0" presId="urn:microsoft.com/office/officeart/2005/8/layout/hProcess7"/>
    <dgm:cxn modelId="{DA3A0300-05AD-4197-BF6E-29024AA71D83}" type="presParOf" srcId="{5E5D7B5E-5652-4391-BF5B-098E8A972B0D}" destId="{BAD0D620-2FF9-4836-849C-CE3D80A91C99}" srcOrd="8" destOrd="0" presId="urn:microsoft.com/office/officeart/2005/8/layout/hProcess7"/>
    <dgm:cxn modelId="{384B894F-874E-4B9A-B446-686CEC9AB899}" type="presParOf" srcId="{BAD0D620-2FF9-4836-849C-CE3D80A91C99}" destId="{B2F393A2-970B-4CFE-8C6A-7BFB76DE66CE}" srcOrd="0" destOrd="0" presId="urn:microsoft.com/office/officeart/2005/8/layout/hProcess7"/>
    <dgm:cxn modelId="{6E0FE1CF-6804-4497-A360-B21B8E7C3643}" type="presParOf" srcId="{BAD0D620-2FF9-4836-849C-CE3D80A91C99}" destId="{8E55A7E1-5A06-4123-9E6E-307CB03C2F7B}" srcOrd="1" destOrd="0" presId="urn:microsoft.com/office/officeart/2005/8/layout/hProcess7"/>
    <dgm:cxn modelId="{62C6E030-2A89-4A29-9D94-7D2BC9E23148}" type="presParOf" srcId="{BAD0D620-2FF9-4836-849C-CE3D80A91C99}" destId="{FDB9C664-97D0-41F8-B96C-6A0F3CCC9C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38B96-3BF1-4AD8-B5F2-576DECA0FAF4}">
      <dsp:nvSpPr>
        <dsp:cNvPr id="0" name=""/>
        <dsp:cNvSpPr/>
      </dsp:nvSpPr>
      <dsp:spPr>
        <a:xfrm>
          <a:off x="3405854" y="1198"/>
          <a:ext cx="4747558" cy="25159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муниципальные районы: </a:t>
          </a:r>
          <a:r>
            <a:rPr lang="ru-RU" sz="1500" kern="1200" dirty="0" err="1" smtClean="0"/>
            <a:t>Кинель</a:t>
          </a:r>
          <a:r>
            <a:rPr lang="ru-RU" sz="1500" kern="1200" dirty="0" smtClean="0"/>
            <a:t>-Черкасский (2011), Ставропольский (2013), Алексеевский (2016), </a:t>
          </a:r>
          <a:r>
            <a:rPr lang="ru-RU" sz="1500" kern="1200" dirty="0" err="1" smtClean="0"/>
            <a:t>Безенчукский</a:t>
          </a:r>
          <a:r>
            <a:rPr lang="ru-RU" sz="1500" kern="1200" dirty="0" smtClean="0"/>
            <a:t> (2014, 2018), Борский (2018), </a:t>
          </a:r>
          <a:r>
            <a:rPr lang="ru-RU" sz="1500" kern="1200" dirty="0" err="1" smtClean="0"/>
            <a:t>Нефтегорский</a:t>
          </a:r>
          <a:r>
            <a:rPr lang="ru-RU" sz="1500" kern="1200" dirty="0" smtClean="0"/>
            <a:t> (2018); 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городские округа: Отрадный (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2005,</a:t>
          </a:r>
          <a:r>
            <a:rPr lang="ru-RU" sz="1500" kern="1200" dirty="0" smtClean="0"/>
            <a:t> 2018), Чапаевск (2008), </a:t>
          </a:r>
          <a:r>
            <a:rPr lang="ru-RU" sz="1500" kern="1200" dirty="0" err="1" smtClean="0"/>
            <a:t>Кинель</a:t>
          </a:r>
          <a:r>
            <a:rPr lang="ru-RU" sz="1500" kern="1200" dirty="0" smtClean="0"/>
            <a:t> (2015, 2018) </a:t>
          </a:r>
          <a:endParaRPr lang="ru-RU" sz="1500" kern="1200" dirty="0"/>
        </a:p>
      </dsp:txBody>
      <dsp:txXfrm>
        <a:off x="3405854" y="315696"/>
        <a:ext cx="3804066" cy="1886985"/>
      </dsp:txXfrm>
    </dsp:sp>
    <dsp:sp modelId="{E245BE7F-F7E2-42D9-A7AE-78783A3A542D}">
      <dsp:nvSpPr>
        <dsp:cNvPr id="0" name=""/>
        <dsp:cNvSpPr/>
      </dsp:nvSpPr>
      <dsp:spPr>
        <a:xfrm>
          <a:off x="96708" y="509167"/>
          <a:ext cx="3288625" cy="150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Методика Лаборатории КРИ</a:t>
          </a:r>
          <a:r>
            <a:rPr lang="ru-RU" sz="2400" kern="1200" baseline="30000" dirty="0" smtClean="0"/>
            <a:t>©</a:t>
          </a:r>
          <a:r>
            <a:rPr lang="ru-RU" sz="2400" kern="1200" dirty="0" smtClean="0"/>
            <a:t> СГЭУ</a:t>
          </a:r>
          <a:endParaRPr lang="ru-RU" sz="2400" kern="1200" baseline="30000" dirty="0"/>
        </a:p>
      </dsp:txBody>
      <dsp:txXfrm>
        <a:off x="170020" y="582479"/>
        <a:ext cx="3142001" cy="1355188"/>
      </dsp:txXfrm>
    </dsp:sp>
    <dsp:sp modelId="{03DB12DA-01A0-482F-B94E-6CF66E154291}">
      <dsp:nvSpPr>
        <dsp:cNvPr id="0" name=""/>
        <dsp:cNvSpPr/>
      </dsp:nvSpPr>
      <dsp:spPr>
        <a:xfrm>
          <a:off x="3400083" y="2634936"/>
          <a:ext cx="4757522" cy="2425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муниципальные районы: </a:t>
          </a:r>
          <a:r>
            <a:rPr lang="ru-RU" sz="1500" kern="1200" dirty="0" err="1" smtClean="0"/>
            <a:t>Шигонский</a:t>
          </a:r>
          <a:r>
            <a:rPr lang="ru-RU" sz="1500" kern="1200" dirty="0" smtClean="0"/>
            <a:t> (2017), Волжский, </a:t>
          </a:r>
          <a:r>
            <a:rPr lang="ru-RU" sz="1500" kern="1200" dirty="0" err="1" smtClean="0"/>
            <a:t>Большеглушицкий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Большечерниговский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Елховский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Исаклинский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Камышлинский</a:t>
          </a:r>
          <a:r>
            <a:rPr lang="ru-RU" sz="1500" kern="1200" dirty="0" smtClean="0"/>
            <a:t>, Красноярский, </a:t>
          </a:r>
          <a:r>
            <a:rPr lang="ru-RU" sz="1500" kern="1200" dirty="0" err="1" smtClean="0"/>
            <a:t>Похвистневский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Кинель</a:t>
          </a:r>
          <a:r>
            <a:rPr lang="ru-RU" sz="1500" kern="1200" dirty="0" smtClean="0"/>
            <a:t>-Черкасский, </a:t>
          </a:r>
          <a:r>
            <a:rPr lang="ru-RU" sz="1500" kern="1200" dirty="0" err="1" smtClean="0"/>
            <a:t>Шенталинский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Клявлинский</a:t>
          </a:r>
          <a:r>
            <a:rPr lang="ru-RU" sz="1500" kern="1200" dirty="0" smtClean="0"/>
            <a:t>, </a:t>
          </a:r>
          <a:r>
            <a:rPr lang="ru-RU" sz="1500" b="0" kern="1200" dirty="0" err="1" smtClean="0"/>
            <a:t>Челно-Вершинский</a:t>
          </a:r>
          <a:r>
            <a:rPr lang="ru-RU" sz="1500" b="0" kern="1200" dirty="0" smtClean="0"/>
            <a:t> (</a:t>
          </a:r>
          <a:r>
            <a:rPr lang="ru-RU" sz="1500" kern="1200" dirty="0" smtClean="0"/>
            <a:t>2018);</a:t>
          </a:r>
          <a:endParaRPr lang="ru-RU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городские округа: Жигулевск , Октябрьск, Похвистнево (2018)</a:t>
          </a:r>
          <a:endParaRPr lang="ru-RU" sz="1500" kern="1200" dirty="0"/>
        </a:p>
      </dsp:txBody>
      <dsp:txXfrm>
        <a:off x="3400083" y="2938113"/>
        <a:ext cx="3847993" cy="1819059"/>
      </dsp:txXfrm>
    </dsp:sp>
    <dsp:sp modelId="{BAC029D4-AF94-4F59-AA64-7AFD6CC9F29A}">
      <dsp:nvSpPr>
        <dsp:cNvPr id="0" name=""/>
        <dsp:cNvSpPr/>
      </dsp:nvSpPr>
      <dsp:spPr>
        <a:xfrm>
          <a:off x="91725" y="3072194"/>
          <a:ext cx="3288625" cy="165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Rapid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Foresight</a:t>
          </a:r>
          <a:r>
            <a:rPr lang="ru-RU" sz="2400" kern="1200" dirty="0" smtClean="0"/>
            <a:t> (</a:t>
          </a:r>
          <a:r>
            <a:rPr lang="en-US" sz="2400" kern="1200" dirty="0" smtClean="0"/>
            <a:t>RF</a:t>
          </a:r>
          <a:r>
            <a:rPr lang="ru-RU" sz="2400" kern="1200" dirty="0" smtClean="0"/>
            <a:t>) </a:t>
          </a:r>
          <a:endParaRPr lang="ru-RU" sz="2400" kern="1200" dirty="0"/>
        </a:p>
      </dsp:txBody>
      <dsp:txXfrm>
        <a:off x="172328" y="3152797"/>
        <a:ext cx="3127419" cy="1489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4A70-EDE5-405F-A98B-4A2C46B75BBE}">
      <dsp:nvSpPr>
        <dsp:cNvPr id="0" name=""/>
        <dsp:cNvSpPr/>
      </dsp:nvSpPr>
      <dsp:spPr>
        <a:xfrm>
          <a:off x="1784" y="2107161"/>
          <a:ext cx="1350971" cy="1114268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Создание Координационного совета и формирование </a:t>
          </a: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рабочих </a:t>
          </a: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групп</a:t>
          </a: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7426" y="2132803"/>
        <a:ext cx="1299687" cy="824213"/>
      </dsp:txXfrm>
    </dsp:sp>
    <dsp:sp modelId="{546F9F04-C84A-4A0C-BD36-257AB0E4131B}">
      <dsp:nvSpPr>
        <dsp:cNvPr id="0" name=""/>
        <dsp:cNvSpPr/>
      </dsp:nvSpPr>
      <dsp:spPr>
        <a:xfrm>
          <a:off x="940541" y="2407143"/>
          <a:ext cx="1412529" cy="1412529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081D1-75DD-44F2-A7F8-94F51BCE06A1}">
      <dsp:nvSpPr>
        <dsp:cNvPr id="0" name=""/>
        <dsp:cNvSpPr/>
      </dsp:nvSpPr>
      <dsp:spPr>
        <a:xfrm>
          <a:off x="302000" y="2982658"/>
          <a:ext cx="1200863" cy="47754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Запуск разработки стратегии</a:t>
          </a:r>
        </a:p>
      </dsp:txBody>
      <dsp:txXfrm>
        <a:off x="315987" y="2996645"/>
        <a:ext cx="1172889" cy="449569"/>
      </dsp:txXfrm>
    </dsp:sp>
    <dsp:sp modelId="{F643F76A-6705-4629-8D04-8631A66EFDFD}">
      <dsp:nvSpPr>
        <dsp:cNvPr id="0" name=""/>
        <dsp:cNvSpPr/>
      </dsp:nvSpPr>
      <dsp:spPr>
        <a:xfrm>
          <a:off x="1678466" y="2107161"/>
          <a:ext cx="1350971" cy="1114268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SWOT</a:t>
          </a: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, </a:t>
          </a:r>
          <a:r>
            <a:rPr lang="en-US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PEST-</a:t>
          </a: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анализ (экспертные оценки)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Социологические исследования</a:t>
          </a: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704108" y="2371575"/>
        <a:ext cx="1299687" cy="824213"/>
      </dsp:txXfrm>
    </dsp:sp>
    <dsp:sp modelId="{3296657A-A890-4221-A2F8-42ADE14F7582}">
      <dsp:nvSpPr>
        <dsp:cNvPr id="0" name=""/>
        <dsp:cNvSpPr/>
      </dsp:nvSpPr>
      <dsp:spPr>
        <a:xfrm>
          <a:off x="2381448" y="1371106"/>
          <a:ext cx="1616499" cy="1616499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18C9-9E9D-4389-A28D-A5039AF045EB}">
      <dsp:nvSpPr>
        <dsp:cNvPr id="0" name=""/>
        <dsp:cNvSpPr/>
      </dsp:nvSpPr>
      <dsp:spPr>
        <a:xfrm>
          <a:off x="1951434" y="1863303"/>
          <a:ext cx="1200863" cy="47754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Стратегический анализ</a:t>
          </a:r>
        </a:p>
      </dsp:txBody>
      <dsp:txXfrm>
        <a:off x="1965421" y="1877290"/>
        <a:ext cx="1172889" cy="449569"/>
      </dsp:txXfrm>
    </dsp:sp>
    <dsp:sp modelId="{3EA37CA1-ED05-477A-AB70-FF602CFAF96F}">
      <dsp:nvSpPr>
        <dsp:cNvPr id="0" name=""/>
        <dsp:cNvSpPr/>
      </dsp:nvSpPr>
      <dsp:spPr>
        <a:xfrm>
          <a:off x="3355147" y="2107161"/>
          <a:ext cx="1350971" cy="1114268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Видение,</a:t>
          </a: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Миссия</a:t>
          </a: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, 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Приоритеты,</a:t>
          </a: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Точки роста</a:t>
          </a:r>
          <a:endParaRPr lang="ru-RU" sz="1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lvl="1" indent="0" defTabSz="444500">
            <a:spcBef>
              <a:spcPct val="0"/>
            </a:spcBef>
            <a:buChar char="••"/>
          </a:pP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380789" y="2132803"/>
        <a:ext cx="1299687" cy="824213"/>
      </dsp:txXfrm>
    </dsp:sp>
    <dsp:sp modelId="{051D5504-46D3-4002-A2E2-44689F49C68E}">
      <dsp:nvSpPr>
        <dsp:cNvPr id="0" name=""/>
        <dsp:cNvSpPr/>
      </dsp:nvSpPr>
      <dsp:spPr>
        <a:xfrm>
          <a:off x="4132990" y="2488601"/>
          <a:ext cx="1484149" cy="1484149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6A702-CFCD-4F20-8500-99B407C4BD0A}">
      <dsp:nvSpPr>
        <dsp:cNvPr id="0" name=""/>
        <dsp:cNvSpPr/>
      </dsp:nvSpPr>
      <dsp:spPr>
        <a:xfrm>
          <a:off x="3685025" y="3134369"/>
          <a:ext cx="1200863" cy="47754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Муниципальный </a:t>
          </a:r>
          <a:r>
            <a:rPr lang="ru-RU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форсайт</a:t>
          </a:r>
          <a:endParaRPr lang="ru-RU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99012" y="3148356"/>
        <a:ext cx="1172889" cy="449569"/>
      </dsp:txXfrm>
    </dsp:sp>
    <dsp:sp modelId="{6C569CC0-2D03-413A-A2D2-FF65D7EB8FAE}">
      <dsp:nvSpPr>
        <dsp:cNvPr id="0" name=""/>
        <dsp:cNvSpPr/>
      </dsp:nvSpPr>
      <dsp:spPr>
        <a:xfrm>
          <a:off x="5103525" y="2163588"/>
          <a:ext cx="1387420" cy="11637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>
        <a:off x="5130307" y="2439750"/>
        <a:ext cx="1333856" cy="860831"/>
      </dsp:txXfrm>
    </dsp:sp>
    <dsp:sp modelId="{B88495C6-B66D-47E7-BDE2-4FFD2203B3FD}">
      <dsp:nvSpPr>
        <dsp:cNvPr id="0" name=""/>
        <dsp:cNvSpPr/>
      </dsp:nvSpPr>
      <dsp:spPr>
        <a:xfrm>
          <a:off x="5258161" y="1209715"/>
          <a:ext cx="1786285" cy="1603285"/>
        </a:xfrm>
        <a:prstGeom prst="circularArrow">
          <a:avLst>
            <a:gd name="adj1" fmla="val 2300"/>
            <a:gd name="adj2" fmla="val 277466"/>
            <a:gd name="adj3" fmla="val 19985229"/>
            <a:gd name="adj4" fmla="val 13013717"/>
            <a:gd name="adj5" fmla="val 26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22167-87A7-4269-933B-9E963FCA8F8E}">
      <dsp:nvSpPr>
        <dsp:cNvPr id="0" name=""/>
        <dsp:cNvSpPr/>
      </dsp:nvSpPr>
      <dsp:spPr>
        <a:xfrm>
          <a:off x="5345250" y="1678087"/>
          <a:ext cx="1200863" cy="5946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Стратегия социально-экономического развития </a:t>
          </a:r>
        </a:p>
        <a:p>
          <a:pPr marL="0"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err="1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г.о</a:t>
          </a:r>
          <a:r>
            <a:rPr lang="ru-RU" sz="1000" b="1" kern="1200" dirty="0" smtClean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. КИНЕЛЬ на период до 2025 г.</a:t>
          </a:r>
          <a:endParaRPr lang="ru-RU" sz="1000" b="1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362665" y="1695502"/>
        <a:ext cx="1166033" cy="559774"/>
      </dsp:txXfrm>
    </dsp:sp>
    <dsp:sp modelId="{4C89CD63-CBFF-4EF3-8CB3-21A19BD5C5D6}">
      <dsp:nvSpPr>
        <dsp:cNvPr id="0" name=""/>
        <dsp:cNvSpPr/>
      </dsp:nvSpPr>
      <dsp:spPr>
        <a:xfrm>
          <a:off x="6726736" y="1974939"/>
          <a:ext cx="1350971" cy="13381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Конкретизация целевых ориентиров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Проектирование будущего </a:t>
          </a:r>
          <a:endParaRPr lang="ru-RU" sz="9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6757529" y="2005732"/>
        <a:ext cx="1289385" cy="989780"/>
      </dsp:txXfrm>
    </dsp:sp>
    <dsp:sp modelId="{9C97060D-3108-4BDC-814E-9FC2C0D93E95}">
      <dsp:nvSpPr>
        <dsp:cNvPr id="0" name=""/>
        <dsp:cNvSpPr/>
      </dsp:nvSpPr>
      <dsp:spPr>
        <a:xfrm>
          <a:off x="6995117" y="1691215"/>
          <a:ext cx="1200863" cy="561959"/>
        </a:xfrm>
        <a:prstGeom prst="roundRect">
          <a:avLst>
            <a:gd name="adj" fmla="val 10000"/>
          </a:avLst>
        </a:prstGeom>
        <a:solidFill>
          <a:srgbClr val="FFC000"/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Муниципальная </a:t>
          </a:r>
          <a:r>
            <a:rPr lang="ru-RU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форсайт</a:t>
          </a:r>
          <a:r>
            <a:rPr lang="ru-RU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-сессия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7011576" y="1707674"/>
        <a:ext cx="1167945" cy="529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AB86-EDF1-4BB4-A4CC-D0230D64242A}">
      <dsp:nvSpPr>
        <dsp:cNvPr id="0" name=""/>
        <dsp:cNvSpPr/>
      </dsp:nvSpPr>
      <dsp:spPr>
        <a:xfrm>
          <a:off x="333" y="0"/>
          <a:ext cx="8123284" cy="2221508"/>
        </a:xfrm>
        <a:prstGeom prst="roundRect">
          <a:avLst>
            <a:gd name="adj" fmla="val 10000"/>
          </a:avLst>
        </a:prstGeom>
        <a:solidFill>
          <a:srgbClr val="4F81BD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Миссия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Symbol"/>
            </a:rPr>
            <a:t> </a:t>
          </a: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транспортно-логистический центр устойчивого и высококачественного обслуживания на территории России наземных международных  транспортных коридоров Запад-Восток, Север-Юг;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Symbol"/>
            </a:rPr>
            <a:t> </a:t>
          </a: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лидер ПФО в области трансферта инноваций аграрной науки в сельскохозяйственное производство;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Symbol"/>
            </a:rPr>
            <a:t> </a:t>
          </a: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региональный </a:t>
          </a:r>
          <a:r>
            <a:rPr lang="ru-RU" sz="1500" b="1" kern="1200" dirty="0" err="1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актор</a:t>
          </a: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формирования разгрузочных потоков населения, капитала, производства на восточном направлении развития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 err="1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Самарско</a:t>
          </a:r>
          <a:r>
            <a:rPr lang="ru-RU" sz="15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-Тольяттинской </a:t>
          </a:r>
          <a:r>
            <a:rPr lang="ru-RU" sz="1600" b="1" kern="1200" dirty="0" smtClean="0">
              <a:solidFill>
                <a:srgbClr val="EEECE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агломерации</a:t>
          </a:r>
          <a:endParaRPr lang="ru-RU" sz="1600" kern="1200" dirty="0" smtClean="0">
            <a:solidFill>
              <a:srgbClr val="EEECE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5399" y="65066"/>
        <a:ext cx="7993152" cy="2091376"/>
      </dsp:txXfrm>
    </dsp:sp>
    <dsp:sp modelId="{2D36F20E-D342-4FFD-B04F-B3D619A7F291}">
      <dsp:nvSpPr>
        <dsp:cNvPr id="0" name=""/>
        <dsp:cNvSpPr/>
      </dsp:nvSpPr>
      <dsp:spPr>
        <a:xfrm>
          <a:off x="685919" y="2348833"/>
          <a:ext cx="6579669" cy="168149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Цель</a:t>
          </a:r>
          <a:r>
            <a:rPr lang="ru-RU" sz="1600" b="1" u="none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Кинель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городской округ  с наиболее благоприятными в регионе условиями проживания и рекреации на основе сочетания традиционных конкурентных преимуществ локальных экологически чистых территорий и инновационного подхода к формированию социокультурной среды интегрированного городского пространства</a:t>
          </a:r>
        </a:p>
      </dsp:txBody>
      <dsp:txXfrm>
        <a:off x="735168" y="2398082"/>
        <a:ext cx="6481171" cy="1582995"/>
      </dsp:txXfrm>
    </dsp:sp>
    <dsp:sp modelId="{DE2D61BE-E54C-4461-BE85-ED511F78CF41}">
      <dsp:nvSpPr>
        <dsp:cNvPr id="0" name=""/>
        <dsp:cNvSpPr/>
      </dsp:nvSpPr>
      <dsp:spPr>
        <a:xfrm>
          <a:off x="782279" y="4104455"/>
          <a:ext cx="1189000" cy="1467233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Социум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817104" y="4139280"/>
        <a:ext cx="1119350" cy="1397583"/>
      </dsp:txXfrm>
    </dsp:sp>
    <dsp:sp modelId="{08FD742C-4539-4C1C-95CF-FE4C5FF97FEF}">
      <dsp:nvSpPr>
        <dsp:cNvPr id="0" name=""/>
        <dsp:cNvSpPr/>
      </dsp:nvSpPr>
      <dsp:spPr>
        <a:xfrm>
          <a:off x="2438444" y="4104455"/>
          <a:ext cx="1294189" cy="1467233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Среда обитания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476350" y="4142361"/>
        <a:ext cx="1218377" cy="1391421"/>
      </dsp:txXfrm>
    </dsp:sp>
    <dsp:sp modelId="{7F5C515F-0558-4087-A801-5416E548AB11}">
      <dsp:nvSpPr>
        <dsp:cNvPr id="0" name=""/>
        <dsp:cNvSpPr/>
      </dsp:nvSpPr>
      <dsp:spPr>
        <a:xfrm>
          <a:off x="5967602" y="4104452"/>
          <a:ext cx="1292660" cy="1467233"/>
        </a:xfrm>
        <a:prstGeom prst="roundRect">
          <a:avLst>
            <a:gd name="adj" fmla="val 10000"/>
          </a:avLst>
        </a:prstGeom>
        <a:solidFill>
          <a:srgbClr val="8064A2">
            <a:lumMod val="60000"/>
            <a:lumOff val="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Институт МСУ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6005463" y="4142313"/>
        <a:ext cx="1216938" cy="1391511"/>
      </dsp:txXfrm>
    </dsp:sp>
    <dsp:sp modelId="{8D598D30-3D8C-4729-ADC3-D839DBAF23CE}">
      <dsp:nvSpPr>
        <dsp:cNvPr id="0" name=""/>
        <dsp:cNvSpPr/>
      </dsp:nvSpPr>
      <dsp:spPr>
        <a:xfrm>
          <a:off x="4239407" y="4104455"/>
          <a:ext cx="1294189" cy="146723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Предпри-ниматель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4277313" y="4142361"/>
        <a:ext cx="1218377" cy="1391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DF985-79DF-45DE-B98F-610963AF5A07}">
      <dsp:nvSpPr>
        <dsp:cNvPr id="0" name=""/>
        <dsp:cNvSpPr/>
      </dsp:nvSpPr>
      <dsp:spPr>
        <a:xfrm>
          <a:off x="0" y="792082"/>
          <a:ext cx="2603152" cy="31237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Форсайт</a:t>
          </a:r>
          <a:endParaRPr lang="ru-RU" sz="3100" kern="1200" dirty="0"/>
        </a:p>
      </dsp:txBody>
      <dsp:txXfrm rot="16200000">
        <a:off x="-1020435" y="1812518"/>
        <a:ext cx="2561502" cy="520630"/>
      </dsp:txXfrm>
    </dsp:sp>
    <dsp:sp modelId="{13631647-5538-4CFC-9302-22682FD23958}">
      <dsp:nvSpPr>
        <dsp:cNvPr id="0" name=""/>
        <dsp:cNvSpPr/>
      </dsp:nvSpPr>
      <dsp:spPr>
        <a:xfrm>
          <a:off x="520630" y="792082"/>
          <a:ext cx="1939348" cy="3123782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Формальные результаты</a:t>
          </a:r>
          <a:endParaRPr lang="ru-RU" sz="1800" kern="1200" dirty="0"/>
        </a:p>
      </dsp:txBody>
      <dsp:txXfrm>
        <a:off x="520630" y="792082"/>
        <a:ext cx="1939348" cy="3123782"/>
      </dsp:txXfrm>
    </dsp:sp>
    <dsp:sp modelId="{1A68CD12-EDDA-4F8E-8124-23E9BAF9ABE2}">
      <dsp:nvSpPr>
        <dsp:cNvPr id="0" name=""/>
        <dsp:cNvSpPr/>
      </dsp:nvSpPr>
      <dsp:spPr>
        <a:xfrm>
          <a:off x="2664306" y="792082"/>
          <a:ext cx="2603152" cy="31237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Форсайт</a:t>
          </a:r>
          <a:endParaRPr lang="ru-RU" sz="3100" kern="1200" dirty="0"/>
        </a:p>
      </dsp:txBody>
      <dsp:txXfrm rot="16200000">
        <a:off x="1643870" y="1812518"/>
        <a:ext cx="2561502" cy="520630"/>
      </dsp:txXfrm>
    </dsp:sp>
    <dsp:sp modelId="{4E34AAAD-BC42-4F62-8A24-F675BD75F635}">
      <dsp:nvSpPr>
        <dsp:cNvPr id="0" name=""/>
        <dsp:cNvSpPr/>
      </dsp:nvSpPr>
      <dsp:spPr>
        <a:xfrm rot="5400000">
          <a:off x="2486101" y="3274539"/>
          <a:ext cx="458830" cy="39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9CFAB-4100-492B-9C53-E519AE36B594}">
      <dsp:nvSpPr>
        <dsp:cNvPr id="0" name=""/>
        <dsp:cNvSpPr/>
      </dsp:nvSpPr>
      <dsp:spPr>
        <a:xfrm>
          <a:off x="3184937" y="792082"/>
          <a:ext cx="1939348" cy="3123782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Подготовка рекомендаций</a:t>
          </a:r>
          <a:endParaRPr lang="ru-RU" sz="1800" kern="1200" dirty="0" smtClean="0"/>
        </a:p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84937" y="792082"/>
        <a:ext cx="1939348" cy="3123782"/>
      </dsp:txXfrm>
    </dsp:sp>
    <dsp:sp modelId="{B2F393A2-970B-4CFE-8C6A-7BFB76DE66CE}">
      <dsp:nvSpPr>
        <dsp:cNvPr id="0" name=""/>
        <dsp:cNvSpPr/>
      </dsp:nvSpPr>
      <dsp:spPr>
        <a:xfrm>
          <a:off x="5389130" y="794144"/>
          <a:ext cx="2603152" cy="31237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Форсайт</a:t>
          </a:r>
          <a:endParaRPr lang="ru-RU" sz="3100" kern="1200" dirty="0"/>
        </a:p>
      </dsp:txBody>
      <dsp:txXfrm rot="16200000">
        <a:off x="4368694" y="1814580"/>
        <a:ext cx="2561502" cy="520630"/>
      </dsp:txXfrm>
    </dsp:sp>
    <dsp:sp modelId="{417E3DA1-D734-464D-B823-1165D8FF5F64}">
      <dsp:nvSpPr>
        <dsp:cNvPr id="0" name=""/>
        <dsp:cNvSpPr/>
      </dsp:nvSpPr>
      <dsp:spPr>
        <a:xfrm rot="5400000">
          <a:off x="5172731" y="3275419"/>
          <a:ext cx="458830" cy="39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9C664-97D0-41F8-B96C-6A0F3CCC9C63}">
      <dsp:nvSpPr>
        <dsp:cNvPr id="0" name=""/>
        <dsp:cNvSpPr/>
      </dsp:nvSpPr>
      <dsp:spPr>
        <a:xfrm>
          <a:off x="5909761" y="794144"/>
          <a:ext cx="1939348" cy="3123782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Осуществление преобразований</a:t>
          </a:r>
          <a:endParaRPr lang="ru-RU" sz="1800" kern="1200" dirty="0"/>
        </a:p>
      </dsp:txBody>
      <dsp:txXfrm>
        <a:off x="5909761" y="794144"/>
        <a:ext cx="1939348" cy="312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4A0B-3F3C-418C-A75B-3C40FBA7BDB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C05F-ED38-4845-BB77-83A0C55BA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8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13A41-296C-49F4-9443-B1A8A19320C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16705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5521-5CC5-4C7C-A22F-2ECAE5E04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5521-5CC5-4C7C-A22F-2ECAE5E04C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623-2CD1-4C4F-B1E6-981AE14156B1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F73-ED3F-4A86-883A-0BA31CFC3489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21B-CCD0-4B1A-9E91-29F0AB9BC309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6C97-054D-4C01-AD59-A9CB967D2D35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EC72-7803-4651-848E-D692CEC2EBE8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7F44-ADF3-4B2A-9AFF-FE01B2DB0637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2445-6B36-4CE1-9B6E-F9DB2FEF8A3D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7588-CA72-426A-844C-B005D0F19EC2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0F65-4C34-48F3-984C-3B089E2A736C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C3D5-E230-4941-9F53-1EA2C1366540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FED3-B3B7-4665-8FE2-A8805F843C3F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B586B2-BD5C-4CF5-A367-C290CD42AE4E}" type="datetime1">
              <a:rPr lang="ru-RU" smtClean="0"/>
              <a:t>15.03.2019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orol388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34598"/>
            <a:ext cx="7566456" cy="4705611"/>
          </a:xfrm>
        </p:spPr>
        <p:txBody>
          <a:bodyPr/>
          <a:lstStyle/>
          <a:p>
            <a:pPr algn="ctr">
              <a:lnSpc>
                <a:spcPct val="11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rgbClr val="C00000"/>
                </a:solidFill>
              </a:rPr>
              <a:t>              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Практика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муниципального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форсайта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: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как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оценить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/>
                <a:cs typeface="Times New Roman"/>
              </a:rPr>
              <a:t>результативность?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5"/>
                </a:solidFill>
              </a:rPr>
              <a:t> </a:t>
            </a:r>
            <a:r>
              <a:rPr lang="ru-RU" sz="3200" b="1" dirty="0" smtClean="0">
                <a:solidFill>
                  <a:schemeClr val="accent5"/>
                </a:solidFill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3200" b="1" dirty="0" smtClean="0">
                <a:solidFill>
                  <a:schemeClr val="accent5"/>
                </a:solidFill>
              </a:rPr>
              <a:t>      </a:t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630616" cy="158417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Королева Елена Николаевна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профессор ФГБОУ ВО «Самарский государственный экономический университет»</a:t>
            </a:r>
          </a:p>
          <a:p>
            <a:pPr algn="ctr"/>
            <a:r>
              <a:rPr lang="en-US" sz="1200" b="1" i="1" dirty="0" smtClean="0">
                <a:solidFill>
                  <a:srgbClr val="C00000"/>
                </a:solidFill>
                <a:hlinkClick r:id="rId2"/>
              </a:rPr>
              <a:t>korol388@mail.ru</a:t>
            </a:r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12.03.2019 г.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" y="548680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endParaRPr lang="ru-RU" sz="1400" dirty="0"/>
          </a:p>
        </p:txBody>
      </p:sp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BFC34-F123-4407-A3F1-2E48FF7AE5EC}" type="slidenum">
              <a:rPr lang="ru-RU" altLang="ru-RU" smtClean="0">
                <a:solidFill>
                  <a:srgbClr val="C6E7F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solidFill>
                <a:srgbClr val="C6E7F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48" y="593618"/>
            <a:ext cx="77771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Роль местного сообщества в разработке Стратегии социально-экономического развития городского округа </a:t>
            </a:r>
            <a:r>
              <a:rPr lang="ru-R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Кинель</a:t>
            </a: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на 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период до 2025 года </a:t>
            </a:r>
            <a:endParaRPr lang="ru-RU" i="1" cap="all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3582988" y="4976813"/>
            <a:ext cx="13858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1336675"/>
            <a:ext cx="7993063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A5D028">
                    <a:lumMod val="50000"/>
                  </a:srgbClr>
                </a:solidFill>
                <a:cs typeface="Arial" charset="0"/>
              </a:rPr>
              <a:t>    </a:t>
            </a:r>
            <a:endParaRPr lang="ru-RU" dirty="0">
              <a:solidFill>
                <a:srgbClr val="31B6FD">
                  <a:lumMod val="60000"/>
                  <a:lumOff val="40000"/>
                </a:srgbClr>
              </a:solidFill>
              <a:cs typeface="Arial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385652"/>
              </p:ext>
            </p:extLst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031983"/>
            <a:ext cx="1206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908517"/>
            <a:ext cx="162393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2014 год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4952" y="5908517"/>
            <a:ext cx="16959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2015 год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96261" y="5900482"/>
            <a:ext cx="169593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2015 год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9747" y="5900482"/>
            <a:ext cx="160273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2018 год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57341" y="5908517"/>
            <a:ext cx="169593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2016 год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Дерево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целей городского округа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Кинель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на период до 2025 года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Стратегия социально-экономического развития городского округа </a:t>
            </a:r>
            <a:r>
              <a:rPr lang="ru-RU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Кинель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Самарской области на период до 2025 года)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300772"/>
              </p:ext>
            </p:extLst>
          </p:nvPr>
        </p:nvGraphicFramePr>
        <p:xfrm>
          <a:off x="476596" y="1052736"/>
          <a:ext cx="812785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МЕГАПРОЕКТ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«Городской округ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Кинель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как интегрированное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пространство новой культуры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(Стратегия социально-экономического развития городского округа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Кинель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Самарской области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период до 2025 года)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Объект 7"/>
          <p:cNvSpPr>
            <a:spLocks noGrp="1"/>
          </p:cNvSpPr>
          <p:nvPr>
            <p:ph idx="1"/>
          </p:nvPr>
        </p:nvSpPr>
        <p:spPr>
          <a:xfrm>
            <a:off x="179512" y="2297832"/>
            <a:ext cx="3456384" cy="456016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Цель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интеграция, на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основе формирования единой культурной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среды, </a:t>
            </a:r>
            <a:r>
              <a:rPr lang="ru-RU" sz="1800" b="1" dirty="0">
                <a:solidFill>
                  <a:srgbClr val="0062AC"/>
                </a:solidFill>
              </a:rPr>
              <a:t>нового типа муниципального пространства, 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способствующего </a:t>
            </a:r>
            <a:r>
              <a:rPr lang="ru-RU" sz="1800" b="1" dirty="0">
                <a:solidFill>
                  <a:srgbClr val="0062AC"/>
                </a:solidFill>
              </a:rPr>
              <a:t>консолидации </a:t>
            </a:r>
            <a:r>
              <a:rPr lang="ru-RU" sz="1800" b="1" dirty="0" err="1">
                <a:solidFill>
                  <a:srgbClr val="0062AC"/>
                </a:solidFill>
              </a:rPr>
              <a:t>кинельского</a:t>
            </a:r>
            <a:r>
              <a:rPr lang="ru-RU" sz="1800" b="1" dirty="0">
                <a:solidFill>
                  <a:srgbClr val="0062AC"/>
                </a:solidFill>
              </a:rPr>
              <a:t> городского </a:t>
            </a:r>
            <a:r>
              <a:rPr lang="ru-RU" sz="1800" b="1" dirty="0" smtClean="0">
                <a:solidFill>
                  <a:srgbClr val="0062AC"/>
                </a:solidFill>
              </a:rPr>
              <a:t>сообщества  </a:t>
            </a:r>
            <a:r>
              <a:rPr lang="ru-RU" sz="1800" b="1" dirty="0">
                <a:solidFill>
                  <a:srgbClr val="0062AC"/>
                </a:solidFill>
              </a:rPr>
              <a:t>и  активирующего  процессы  его развития.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688632" cy="4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Общие результаты муниципального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форсайта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2358770"/>
              </p:ext>
            </p:extLst>
          </p:nvPr>
        </p:nvGraphicFramePr>
        <p:xfrm>
          <a:off x="467544" y="1628800"/>
          <a:ext cx="7992888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0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2445" y="723939"/>
            <a:ext cx="8598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2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473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АДМИНИСТРАТИВНО-ТЕРРИТОРИАЛЬНОЕ УСТРОЙСТВО САМАРСКОЙ ОБЛАСТИ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8326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28" y="404662"/>
            <a:ext cx="8212568" cy="318519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системный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партисипативный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smtClean="0">
                <a:latin typeface="Arial Narrow" panose="020B0606020202030204" pitchFamily="34" charset="0"/>
              </a:rPr>
              <a:t>перспективный </a:t>
            </a:r>
            <a:r>
              <a:rPr lang="ru-RU" b="1" dirty="0">
                <a:latin typeface="Arial Narrow" panose="020B0606020202030204" pitchFamily="34" charset="0"/>
              </a:rPr>
              <a:t>и политически ориентированный </a:t>
            </a:r>
            <a:r>
              <a:rPr lang="ru-RU" b="1" u="sng" dirty="0">
                <a:latin typeface="Arial Narrow" panose="020B0606020202030204" pitchFamily="34" charset="0"/>
              </a:rPr>
              <a:t>процесс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smtClean="0">
                <a:latin typeface="Arial Narrow" panose="020B0606020202030204" pitchFamily="34" charset="0"/>
              </a:rPr>
              <a:t>который при поддержке </a:t>
            </a:r>
            <a:r>
              <a:rPr lang="ru-RU" b="1" u="sng" dirty="0">
                <a:latin typeface="Arial Narrow" panose="020B0606020202030204" pitchFamily="34" charset="0"/>
              </a:rPr>
              <a:t>различных методик</a:t>
            </a:r>
            <a:r>
              <a:rPr lang="ru-RU" b="1" dirty="0">
                <a:latin typeface="Arial Narrow" panose="020B0606020202030204" pitchFamily="34" charset="0"/>
              </a:rPr>
              <a:t> сканирования </a:t>
            </a:r>
            <a:r>
              <a:rPr lang="ru-RU" b="1" dirty="0" smtClean="0">
                <a:latin typeface="Arial Narrow" panose="020B0606020202030204" pitchFamily="34" charset="0"/>
              </a:rPr>
              <a:t>среды/горизонтов</a:t>
            </a: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 направлен на  </a:t>
            </a:r>
            <a:r>
              <a:rPr lang="ru-RU" b="1" u="sng" dirty="0" smtClean="0">
                <a:latin typeface="Arial Narrow" panose="020B0606020202030204" pitchFamily="34" charset="0"/>
              </a:rPr>
              <a:t>активное </a:t>
            </a:r>
            <a:r>
              <a:rPr lang="ru-RU" b="1" u="sng" dirty="0">
                <a:latin typeface="Arial Narrow" panose="020B0606020202030204" pitchFamily="34" charset="0"/>
              </a:rPr>
              <a:t>вовлечение </a:t>
            </a:r>
            <a:r>
              <a:rPr lang="ru-RU" b="1" dirty="0">
                <a:latin typeface="Arial Narrow" panose="020B0606020202030204" pitchFamily="34" charset="0"/>
              </a:rPr>
              <a:t>ключевых заинтересованных сторон в широкий спектр </a:t>
            </a:r>
            <a:r>
              <a:rPr lang="ru-RU" b="1" dirty="0" smtClean="0">
                <a:latin typeface="Arial Narrow" panose="020B0606020202030204" pitchFamily="34" charset="0"/>
              </a:rPr>
              <a:t>мероприятий по: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u="sng" dirty="0" smtClean="0">
                <a:latin typeface="Arial Narrow" panose="020B0606020202030204" pitchFamily="34" charset="0"/>
              </a:rPr>
              <a:t>предвосхищению </a:t>
            </a:r>
            <a:r>
              <a:rPr lang="ru-RU" b="1" dirty="0" smtClean="0">
                <a:latin typeface="Arial Narrow" panose="020B0606020202030204" pitchFamily="34" charset="0"/>
              </a:rPr>
              <a:t>будущего;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u="sng" dirty="0" smtClean="0">
                <a:latin typeface="Arial Narrow" panose="020B0606020202030204" pitchFamily="34" charset="0"/>
              </a:rPr>
              <a:t>подготовке</a:t>
            </a:r>
            <a:r>
              <a:rPr lang="ru-RU" b="1" dirty="0" smtClean="0">
                <a:latin typeface="Arial Narrow" panose="020B0606020202030204" pitchFamily="34" charset="0"/>
              </a:rPr>
              <a:t> рекомендаций;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u="sng" dirty="0">
                <a:latin typeface="Arial Narrow" panose="020B0606020202030204" pitchFamily="34" charset="0"/>
              </a:rPr>
              <a:t>осуществлению преобразований </a:t>
            </a:r>
            <a:r>
              <a:rPr lang="ru-RU" b="1" dirty="0">
                <a:latin typeface="Arial Narrow" panose="020B0606020202030204" pitchFamily="34" charset="0"/>
              </a:rPr>
              <a:t>в технологической, экономической, экологической, </a:t>
            </a:r>
            <a:r>
              <a:rPr lang="ru-RU" b="1" dirty="0" smtClean="0">
                <a:latin typeface="Arial Narrow" panose="020B0606020202030204" pitchFamily="34" charset="0"/>
              </a:rPr>
              <a:t>политической</a:t>
            </a:r>
            <a:r>
              <a:rPr lang="ru-RU" b="1" dirty="0">
                <a:latin typeface="Arial Narrow" panose="020B0606020202030204" pitchFamily="34" charset="0"/>
              </a:rPr>
              <a:t>, социальной и этической </a:t>
            </a:r>
            <a:r>
              <a:rPr lang="ru-RU" b="1" dirty="0" smtClean="0">
                <a:latin typeface="Arial Narrow" panose="020B0606020202030204" pitchFamily="34" charset="0"/>
              </a:rPr>
              <a:t>областях</a:t>
            </a:r>
          </a:p>
          <a:p>
            <a:pPr marL="0" indent="0" algn="r">
              <a:buNone/>
            </a:pPr>
            <a:endParaRPr lang="ru-RU" sz="1400" b="1" i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76672"/>
            <a:ext cx="218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Форсайт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Практики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муниципальных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форсайт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-проектов, реализованных СГЭУ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40308"/>
              </p:ext>
            </p:extLst>
          </p:nvPr>
        </p:nvGraphicFramePr>
        <p:xfrm>
          <a:off x="467544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Концепция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четырехаспектного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видения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муниципального образования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(Методика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Лаборатории КРИ©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СГЭУ)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967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Стадии муниципального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форсайта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Методика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Лаборатории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КРИ</a:t>
            </a:r>
            <a:r>
              <a:rPr lang="ru-RU" sz="2400" b="1" baseline="30000" dirty="0">
                <a:latin typeface="Arial Narrow" panose="020B0606020202030204" pitchFamily="34" charset="0"/>
              </a:rPr>
              <a:t>©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СГЭУ)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5616624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 стадия – 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подготовительная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сформированы </a:t>
            </a:r>
            <a:r>
              <a:rPr lang="ru-RU" sz="3400" dirty="0">
                <a:latin typeface="Arial Narrow" panose="020B0606020202030204" pitchFamily="34" charset="0"/>
              </a:rPr>
              <a:t>экспертные группы </a:t>
            </a:r>
            <a:r>
              <a:rPr lang="ru-RU" sz="3400" dirty="0" smtClean="0">
                <a:latin typeface="Arial Narrow" panose="020B0606020202030204" pitchFamily="34" charset="0"/>
              </a:rPr>
              <a:t>участников; 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определены </a:t>
            </a:r>
            <a:r>
              <a:rPr lang="ru-RU" sz="3400" dirty="0">
                <a:latin typeface="Arial Narrow" panose="020B0606020202030204" pitchFamily="34" charset="0"/>
              </a:rPr>
              <a:t>основные цели проведения </a:t>
            </a:r>
            <a:r>
              <a:rPr lang="ru-RU" sz="3400" dirty="0" err="1" smtClean="0">
                <a:latin typeface="Arial Narrow" panose="020B0606020202030204" pitchFamily="34" charset="0"/>
              </a:rPr>
              <a:t>форсайта</a:t>
            </a:r>
            <a:r>
              <a:rPr lang="ru-RU" sz="3400" dirty="0" smtClean="0">
                <a:latin typeface="Arial Narrow" panose="020B0606020202030204" pitchFamily="34" charset="0"/>
              </a:rPr>
              <a:t>; 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временной горизонт; 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формат </a:t>
            </a:r>
            <a:r>
              <a:rPr lang="ru-RU" sz="3400" dirty="0">
                <a:latin typeface="Arial Narrow" panose="020B0606020202030204" pitchFamily="34" charset="0"/>
              </a:rPr>
              <a:t>и каналы взаимодействия его участников. </a:t>
            </a:r>
            <a:endParaRPr lang="ru-RU" sz="3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Arial Narrow" panose="020B0606020202030204" pitchFamily="34" charset="0"/>
              </a:rPr>
              <a:t>  </a:t>
            </a:r>
            <a:endParaRPr lang="ru-RU" sz="3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 стадия - 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диагностика  и генерация (собственно </a:t>
            </a:r>
            <a:r>
              <a:rPr lang="ru-RU" sz="3400" b="1" i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форсайт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-сессия)</a:t>
            </a:r>
            <a:endParaRPr lang="ru-RU" sz="34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3400" dirty="0" smtClean="0">
                <a:latin typeface="Arial Narrow" panose="020B0606020202030204" pitchFamily="34" charset="0"/>
              </a:rPr>
              <a:t>использованы методы: анкетирование </a:t>
            </a:r>
            <a:r>
              <a:rPr lang="ru-RU" sz="3400" dirty="0">
                <a:latin typeface="Arial Narrow" panose="020B0606020202030204" pitchFamily="34" charset="0"/>
              </a:rPr>
              <a:t>экспертов, экспертные панели, мозговой штурм, построение </a:t>
            </a:r>
            <a:r>
              <a:rPr lang="ru-RU" sz="3400" dirty="0" smtClean="0">
                <a:latin typeface="Arial Narrow" panose="020B0606020202030204" pitchFamily="34" charset="0"/>
              </a:rPr>
              <a:t>сценариев; 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разработаны видение и миссия муниципального </a:t>
            </a:r>
            <a:r>
              <a:rPr lang="ru-RU" sz="3400" dirty="0">
                <a:latin typeface="Arial Narrow" panose="020B0606020202030204" pitchFamily="34" charset="0"/>
              </a:rPr>
              <a:t>образования на базе обобщения приоритетных ориентиров местного развития;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выбраны и обоснованы точки </a:t>
            </a:r>
            <a:r>
              <a:rPr lang="ru-RU" sz="3400" dirty="0">
                <a:latin typeface="Arial Narrow" panose="020B0606020202030204" pitchFamily="34" charset="0"/>
              </a:rPr>
              <a:t>роста муниципального развития. </a:t>
            </a:r>
            <a:endParaRPr lang="ru-RU" sz="3400" dirty="0" smtClean="0">
              <a:latin typeface="Arial Narrow" panose="020B0606020202030204" pitchFamily="34" charset="0"/>
            </a:endParaRPr>
          </a:p>
          <a:p>
            <a:endParaRPr lang="ru-RU" sz="3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 стадия</a:t>
            </a:r>
            <a:r>
              <a:rPr lang="ru-RU" sz="34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дорожное </a:t>
            </a:r>
            <a:r>
              <a:rPr lang="ru-RU" sz="34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картирование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освоен инструмент </a:t>
            </a:r>
            <a:r>
              <a:rPr lang="ru-RU" sz="3400" dirty="0">
                <a:latin typeface="Arial Narrow" panose="020B0606020202030204" pitchFamily="34" charset="0"/>
              </a:rPr>
              <a:t>дорожного картирования </a:t>
            </a:r>
            <a:r>
              <a:rPr lang="ru-RU" sz="3400" dirty="0" smtClean="0">
                <a:latin typeface="Arial Narrow" panose="020B0606020202030204" pitchFamily="34" charset="0"/>
              </a:rPr>
              <a:t>по </a:t>
            </a:r>
            <a:r>
              <a:rPr lang="ru-RU" sz="3400" dirty="0">
                <a:latin typeface="Arial Narrow" panose="020B0606020202030204" pitchFamily="34" charset="0"/>
              </a:rPr>
              <a:t>ключевым </a:t>
            </a:r>
            <a:r>
              <a:rPr lang="ru-RU" sz="3400" dirty="0" smtClean="0">
                <a:latin typeface="Arial Narrow" panose="020B0606020202030204" pitchFamily="34" charset="0"/>
              </a:rPr>
              <a:t>аспектам </a:t>
            </a:r>
            <a:r>
              <a:rPr lang="ru-RU" sz="3400" dirty="0">
                <a:latin typeface="Arial Narrow" panose="020B0606020202030204" pitchFamily="34" charset="0"/>
              </a:rPr>
              <a:t>муниципального развития</a:t>
            </a:r>
            <a:r>
              <a:rPr lang="ru-RU" sz="3400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сформированы позиции </a:t>
            </a:r>
            <a:r>
              <a:rPr lang="ru-RU" sz="3400" dirty="0">
                <a:latin typeface="Arial Narrow" panose="020B0606020202030204" pitchFamily="34" charset="0"/>
              </a:rPr>
              <a:t>участников </a:t>
            </a:r>
            <a:r>
              <a:rPr lang="ru-RU" sz="3400" dirty="0" smtClean="0">
                <a:latin typeface="Arial Narrow" panose="020B0606020202030204" pitchFamily="34" charset="0"/>
              </a:rPr>
              <a:t>по  </a:t>
            </a:r>
            <a:r>
              <a:rPr lang="ru-RU" sz="3400" dirty="0">
                <a:latin typeface="Arial Narrow" panose="020B0606020202030204" pitchFamily="34" charset="0"/>
              </a:rPr>
              <a:t>перспективным направлениям муниципального </a:t>
            </a:r>
            <a:r>
              <a:rPr lang="ru-RU" sz="3400" dirty="0" smtClean="0">
                <a:latin typeface="Arial Narrow" panose="020B0606020202030204" pitchFamily="34" charset="0"/>
              </a:rPr>
              <a:t>развития и муниципальным проектам; </a:t>
            </a:r>
          </a:p>
          <a:p>
            <a:r>
              <a:rPr lang="ru-RU" sz="3400" dirty="0" smtClean="0">
                <a:latin typeface="Arial Narrow" panose="020B0606020202030204" pitchFamily="34" charset="0"/>
              </a:rPr>
              <a:t>обобщены, систематизированы </a:t>
            </a:r>
            <a:r>
              <a:rPr lang="ru-RU" sz="3400" dirty="0">
                <a:latin typeface="Arial Narrow" panose="020B0606020202030204" pitchFamily="34" charset="0"/>
              </a:rPr>
              <a:t>и </a:t>
            </a:r>
            <a:r>
              <a:rPr lang="ru-RU" sz="3400" dirty="0" smtClean="0">
                <a:latin typeface="Arial Narrow" panose="020B0606020202030204" pitchFamily="34" charset="0"/>
              </a:rPr>
              <a:t>формализованы итоги в </a:t>
            </a:r>
            <a:r>
              <a:rPr lang="ru-RU" sz="3400" dirty="0">
                <a:latin typeface="Arial Narrow" panose="020B0606020202030204" pitchFamily="34" charset="0"/>
              </a:rPr>
              <a:t>рамках экспертных групп.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1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Результаты муниципального </a:t>
            </a:r>
            <a:r>
              <a:rPr lang="ru-RU" sz="3200" b="1" dirty="0" err="1" smtClean="0">
                <a:latin typeface="Arial Narrow" panose="020B0606020202030204" pitchFamily="34" charset="0"/>
              </a:rPr>
              <a:t>форсайта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8" y="1700808"/>
            <a:ext cx="24574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81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648597" y="43305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909870" y="3102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424414"/>
            <a:ext cx="2627313" cy="135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Локальные</a:t>
            </a:r>
            <a:endParaRPr lang="ru-RU" sz="2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979739"/>
            <a:ext cx="2627313" cy="135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Системные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4763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Типовые результаты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форсайт</a:t>
            </a:r>
            <a:r>
              <a:rPr lang="ru-RU" sz="2800" b="1" dirty="0" smtClean="0">
                <a:latin typeface="Arial Narrow" panose="020B0606020202030204" pitchFamily="34" charset="0"/>
              </a:rPr>
              <a:t>-сессии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/>
              <a:t>экспертиза </a:t>
            </a:r>
            <a:r>
              <a:rPr lang="ru-RU" sz="1900" dirty="0"/>
              <a:t>и </a:t>
            </a:r>
            <a:r>
              <a:rPr lang="ru-RU" sz="1900" dirty="0" smtClean="0"/>
              <a:t>реинжиниринг существующих стратегий развития </a:t>
            </a:r>
            <a:r>
              <a:rPr lang="ru-RU" sz="1900" dirty="0"/>
              <a:t>территории </a:t>
            </a:r>
            <a:r>
              <a:rPr lang="ru-RU" sz="1900" dirty="0" err="1" smtClean="0"/>
              <a:t>исубъектов</a:t>
            </a:r>
            <a:r>
              <a:rPr lang="ru-RU" sz="1900" dirty="0" smtClean="0"/>
              <a:t> её жизнедеятельности;</a:t>
            </a:r>
            <a:endParaRPr lang="ru-RU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/>
              <a:t> </a:t>
            </a:r>
            <a:r>
              <a:rPr lang="ru-RU" sz="1900" dirty="0"/>
              <a:t>проверка стратегии на соответствие текущей деятельности, обустройство дефицитных </a:t>
            </a:r>
            <a:r>
              <a:rPr lang="ru-RU" sz="1900" dirty="0" smtClean="0"/>
              <a:t>активностей проектами </a:t>
            </a:r>
            <a:r>
              <a:rPr lang="ru-RU" sz="1900" dirty="0"/>
              <a:t>развития;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построение прогноза и стратегии развития в контексте трендов развития </a:t>
            </a:r>
            <a:r>
              <a:rPr lang="ru-RU" sz="1900" dirty="0" err="1"/>
              <a:t>метатерритории</a:t>
            </a:r>
            <a:r>
              <a:rPr lang="ru-RU" sz="1900" dirty="0"/>
              <a:t> (района для города, поселения для муниципального района и т.д.);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/>
              <a:t>создание </a:t>
            </a:r>
            <a:r>
              <a:rPr lang="ru-RU" sz="1900" dirty="0"/>
              <a:t>проектной (дорожной) карты на основе стратегии и синтез рабочих групп для работы по ее реализации;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/>
              <a:t>формирование </a:t>
            </a:r>
            <a:r>
              <a:rPr lang="ru-RU" sz="1900" dirty="0"/>
              <a:t>«команды развития» при </a:t>
            </a:r>
            <a:r>
              <a:rPr lang="ru-RU" sz="1900" dirty="0" smtClean="0"/>
              <a:t>руководителе в </a:t>
            </a:r>
            <a:r>
              <a:rPr lang="ru-RU" sz="1900" dirty="0"/>
              <a:t>тесной связи с реально существующим активом </a:t>
            </a:r>
            <a:r>
              <a:rPr lang="ru-RU" sz="1900" dirty="0" smtClean="0"/>
              <a:t>гражданского </a:t>
            </a:r>
            <a:r>
              <a:rPr lang="ru-RU" sz="1900" dirty="0"/>
              <a:t>общества </a:t>
            </a:r>
            <a:r>
              <a:rPr lang="ru-RU" sz="1900" dirty="0" smtClean="0"/>
              <a:t>территории. 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>Результаты муниципального </a:t>
            </a:r>
            <a:r>
              <a:rPr lang="ru-RU" sz="2400" b="1" dirty="0" err="1" smtClean="0">
                <a:solidFill>
                  <a:srgbClr val="0062AC"/>
                </a:solidFill>
                <a:latin typeface="Arial Narrow" panose="020B0606020202030204" pitchFamily="34" charset="0"/>
              </a:rPr>
              <a:t>форсайта</a:t>
            </a:r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> </a:t>
            </a:r>
            <a:b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>городского округа </a:t>
            </a:r>
            <a:r>
              <a:rPr lang="ru-RU" sz="2400" b="1" dirty="0" err="1" smtClean="0">
                <a:solidFill>
                  <a:srgbClr val="0062AC"/>
                </a:solidFill>
                <a:latin typeface="Arial Narrow" panose="020B0606020202030204" pitchFamily="34" charset="0"/>
              </a:rPr>
              <a:t>Кинель</a:t>
            </a:r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> (по </a:t>
            </a:r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>Методике </a:t>
            </a:r>
            <a:r>
              <a:rPr lang="ru-RU" sz="2400" b="1" dirty="0">
                <a:solidFill>
                  <a:srgbClr val="0062AC"/>
                </a:solidFill>
                <a:latin typeface="Arial Narrow" panose="020B0606020202030204" pitchFamily="34" charset="0"/>
              </a:rPr>
              <a:t>Лаборатории КРИ</a:t>
            </a:r>
            <a:r>
              <a:rPr lang="ru-RU" sz="2400" b="1" baseline="30000" dirty="0">
                <a:solidFill>
                  <a:srgbClr val="0062AC"/>
                </a:solidFill>
                <a:latin typeface="Arial Narrow" panose="020B0606020202030204" pitchFamily="34" charset="0"/>
              </a:rPr>
              <a:t>©</a:t>
            </a:r>
            <a:r>
              <a:rPr lang="ru-RU" sz="2400" b="1" dirty="0">
                <a:solidFill>
                  <a:srgbClr val="0062AC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62AC"/>
                </a:solidFill>
                <a:latin typeface="Arial Narrow" panose="020B0606020202030204" pitchFamily="34" charset="0"/>
              </a:rPr>
              <a:t>СГЭУ)</a:t>
            </a:r>
            <a:r>
              <a:rPr lang="ru-RU" sz="2400" b="1" baseline="30000" dirty="0">
                <a:solidFill>
                  <a:srgbClr val="0062AC"/>
                </a:solidFill>
                <a:latin typeface="Arial Narrow" panose="020B0606020202030204" pitchFamily="34" charset="0"/>
              </a:rPr>
              <a:t/>
            </a:r>
            <a:br>
              <a:rPr lang="ru-RU" sz="2400" b="1" baseline="30000" dirty="0">
                <a:solidFill>
                  <a:srgbClr val="0062AC"/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2015 год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/>
              <a:t>Сформирован </a:t>
            </a:r>
            <a:r>
              <a:rPr lang="ru-RU" sz="2300" dirty="0"/>
              <a:t>состав активных участников </a:t>
            </a:r>
            <a:r>
              <a:rPr lang="ru-RU" sz="2300" dirty="0" smtClean="0"/>
              <a:t>каждого </a:t>
            </a:r>
            <a:r>
              <a:rPr lang="ru-RU" sz="2300" dirty="0" err="1" smtClean="0"/>
              <a:t>форсайт</a:t>
            </a:r>
            <a:r>
              <a:rPr lang="ru-RU" sz="2300" dirty="0" smtClean="0"/>
              <a:t>-проекта, </a:t>
            </a:r>
            <a:r>
              <a:rPr lang="ru-RU" sz="2300" dirty="0"/>
              <a:t>которые на принципах консенсуса смогли сгенерировать </a:t>
            </a:r>
            <a:r>
              <a:rPr lang="ru-RU" sz="2300" dirty="0" smtClean="0"/>
              <a:t>его результаты;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/>
              <a:t>Выбран горизонт </a:t>
            </a:r>
            <a:r>
              <a:rPr lang="ru-RU" sz="2300" dirty="0" err="1" smtClean="0"/>
              <a:t>стратегирования</a:t>
            </a:r>
            <a:r>
              <a:rPr lang="ru-RU" sz="2300" dirty="0" smtClean="0"/>
              <a:t> до 2025 года, </a:t>
            </a:r>
            <a:r>
              <a:rPr lang="ru-RU" sz="2300" dirty="0"/>
              <a:t>предполагающий смену, как минимум, двух поколений активных субъектов </a:t>
            </a:r>
            <a:r>
              <a:rPr lang="ru-RU" sz="2300" dirty="0" err="1" smtClean="0"/>
              <a:t>форсайта</a:t>
            </a:r>
            <a:r>
              <a:rPr lang="ru-RU" sz="2300" dirty="0" smtClean="0"/>
              <a:t>. Развитие </a:t>
            </a:r>
            <a:r>
              <a:rPr lang="ru-RU" sz="2300" dirty="0"/>
              <a:t>территории в соответствии с выбранными ориентирами не </a:t>
            </a:r>
            <a:r>
              <a:rPr lang="ru-RU" sz="2300" dirty="0" smtClean="0"/>
              <a:t>трансформирует свое </a:t>
            </a:r>
            <a:r>
              <a:rPr lang="ru-RU" sz="2300" dirty="0"/>
              <a:t>направление в зависимости от смены местной </a:t>
            </a:r>
            <a:r>
              <a:rPr lang="ru-RU" sz="2300" dirty="0" smtClean="0"/>
              <a:t>элиты;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/>
              <a:t>Осуществлено </a:t>
            </a:r>
            <a:r>
              <a:rPr lang="ru-RU" sz="2300" dirty="0"/>
              <a:t>предвидение социально-экономического развития территории, в том </a:t>
            </a:r>
            <a:r>
              <a:rPr lang="ru-RU" sz="2300" dirty="0" smtClean="0"/>
              <a:t>числе, сформировано дерево целей муниципального развития;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/>
              <a:t>Созданы альтернативные сценарии развития территории, обозначены узловые точки и границы параметров принятия решений, задающие вектор будущих преобразований городского округа;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/>
              <a:t>Сформирована система муниципальных </a:t>
            </a:r>
            <a:r>
              <a:rPr lang="ru-RU" sz="2300" dirty="0" err="1" smtClean="0"/>
              <a:t>мегапроектов</a:t>
            </a:r>
            <a:endParaRPr lang="ru-RU" sz="2300" dirty="0" smtClean="0"/>
          </a:p>
          <a:p>
            <a:pPr marL="0" indent="0" algn="ctr">
              <a:buNone/>
            </a:pPr>
            <a:endParaRPr lang="ru-RU" sz="23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300" b="1" dirty="0" smtClean="0">
                <a:solidFill>
                  <a:srgbClr val="0070C0"/>
                </a:solidFill>
              </a:rPr>
              <a:t>2018 год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Выполнена конкретизация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целевых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ориентиров;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Уточнен план мероприятий по реализации стратегий;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Сформирована система проектирования будущего;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Сформировано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ядра местного сообщества — «команда изменений» — лидеров муниципальных проектов.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761</Words>
  <Application>Microsoft Office PowerPoint</Application>
  <PresentationFormat>Экран (4:3)</PresentationFormat>
  <Paragraphs>149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                   Практика муниципального форсайта:  как оценить результативность?                     </vt:lpstr>
      <vt:lpstr>АДМИНИСТРАТИВНО-ТЕРРИТОРИАЛЬНОЕ УСТРОЙСТВО САМАРСКОЙ ОБЛАСТИ</vt:lpstr>
      <vt:lpstr>   </vt:lpstr>
      <vt:lpstr>Практики муниципальных форсайт-проектов, реализованных СГЭУ</vt:lpstr>
      <vt:lpstr>  Концепция четырехаспектного видения  муниципального образования (Методика Лаборатории КРИ© СГЭУ)  </vt:lpstr>
      <vt:lpstr>Стадии муниципального форсайта  (Методика Лаборатории КРИ©  СГЭУ)  </vt:lpstr>
      <vt:lpstr>Результаты муниципального форсайта</vt:lpstr>
      <vt:lpstr>Типовые результаты форсайт-сессии</vt:lpstr>
      <vt:lpstr> Результаты муниципального форсайта  городского округа Кинель (по Методике Лаборатории КРИ© СГЭУ) </vt:lpstr>
      <vt:lpstr>    </vt:lpstr>
      <vt:lpstr>Дерево целей городского округа Кинель на период до 2025 года (Стратегия социально-экономического развития городского округа Кинель Самарской области на период до 2025 года)  </vt:lpstr>
      <vt:lpstr> МЕГАПРОЕКТ «Городской округ Кинель как интегрированное  пространство новой культуры» (Стратегия социально-экономического развития городского округа Кинель Самарской области  на период до 2025 года) </vt:lpstr>
      <vt:lpstr>Общие результаты муниципального форсайта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</dc:title>
  <dc:creator>Елена Николаевна</dc:creator>
  <cp:lastModifiedBy>Елена  Николаевна</cp:lastModifiedBy>
  <cp:revision>172</cp:revision>
  <cp:lastPrinted>2013-04-15T18:28:13Z</cp:lastPrinted>
  <dcterms:created xsi:type="dcterms:W3CDTF">2011-11-15T19:08:28Z</dcterms:created>
  <dcterms:modified xsi:type="dcterms:W3CDTF">2019-03-15T10:08:53Z</dcterms:modified>
</cp:coreProperties>
</file>